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Roboto Thin"/>
      <p:regular r:id="rId42"/>
      <p:bold r:id="rId43"/>
      <p:italic r:id="rId44"/>
      <p:boldItalic r:id="rId45"/>
    </p:embeddedFont>
    <p:embeddedFont>
      <p:font typeface="Roboto"/>
      <p:regular r:id="rId46"/>
      <p:bold r:id="rId47"/>
      <p:italic r:id="rId48"/>
      <p:boldItalic r:id="rId49"/>
    </p:embeddedFont>
    <p:embeddedFont>
      <p:font typeface="Montserrat Black"/>
      <p:bold r:id="rId50"/>
      <p:boldItalic r:id="rId51"/>
    </p:embeddedFont>
    <p:embeddedFont>
      <p:font typeface="Roboto Condensed"/>
      <p:regular r:id="rId52"/>
      <p:bold r:id="rId53"/>
      <p:italic r:id="rId54"/>
      <p:boldItalic r:id="rId55"/>
    </p:embeddedFont>
    <p:embeddedFont>
      <p:font typeface="Bodoni"/>
      <p:regular r:id="rId56"/>
      <p:bold r:id="rId57"/>
      <p:italic r:id="rId58"/>
      <p:boldItalic r:id="rId59"/>
    </p:embeddedFont>
    <p:embeddedFont>
      <p:font typeface="Roboto Condensed Light"/>
      <p:regular r:id="rId60"/>
      <p:bold r:id="rId61"/>
      <p:italic r:id="rId62"/>
      <p:boldItalic r:id="rId63"/>
    </p:embeddedFont>
    <p:embeddedFont>
      <p:font typeface="Roboto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2212">
          <p15:clr>
            <a:srgbClr val="9AA0A6"/>
          </p15:clr>
        </p15:guide>
        <p15:guide id="3" orient="horz" pos="498">
          <p15:clr>
            <a:srgbClr val="9AA0A6"/>
          </p15:clr>
        </p15:guide>
        <p15:guide id="4" pos="4876">
          <p15:clr>
            <a:srgbClr val="9AA0A6"/>
          </p15:clr>
        </p15:guide>
        <p15:guide id="5" pos="1077">
          <p15:clr>
            <a:srgbClr val="9AA0A6"/>
          </p15:clr>
        </p15:guide>
        <p15:guide id="6">
          <p15:clr>
            <a:srgbClr val="9AA0A6"/>
          </p15:clr>
        </p15:guide>
        <p15:guide id="7" orient="horz" pos="737">
          <p15:clr>
            <a:srgbClr val="9AA0A6"/>
          </p15:clr>
        </p15:guide>
        <p15:guide id="8" orient="horz" pos="989">
          <p15:clr>
            <a:srgbClr val="9AA0A6"/>
          </p15:clr>
        </p15:guide>
        <p15:guide id="9" orient="horz" pos="809">
          <p15:clr>
            <a:srgbClr val="9AA0A6"/>
          </p15:clr>
        </p15:guide>
        <p15:guide id="10" pos="62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inuni K Fernand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FC7718-0C87-4079-B048-45C9E539C696}">
  <a:tblStyle styleId="{A3FC7718-0C87-4079-B048-45C9E539C6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2212"/>
        <p:guide pos="498" orient="horz"/>
        <p:guide pos="4876"/>
        <p:guide pos="1077"/>
        <p:guide/>
        <p:guide pos="737" orient="horz"/>
        <p:guide pos="989" orient="horz"/>
        <p:guide pos="809" orient="horz"/>
        <p:guide pos="62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RobotoThin-regular.fntdata"/><Relationship Id="rId41" Type="http://schemas.openxmlformats.org/officeDocument/2006/relationships/slide" Target="slides/slide34.xml"/><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regular.fntdata"/><Relationship Id="rId45" Type="http://schemas.openxmlformats.org/officeDocument/2006/relationships/font" Target="fonts/RobotoThin-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CondensedLight-italic.fntdata"/><Relationship Id="rId61" Type="http://schemas.openxmlformats.org/officeDocument/2006/relationships/font" Target="fonts/RobotoCondensedLight-bold.fntdata"/><Relationship Id="rId20" Type="http://schemas.openxmlformats.org/officeDocument/2006/relationships/slide" Target="slides/slide13.xml"/><Relationship Id="rId64" Type="http://schemas.openxmlformats.org/officeDocument/2006/relationships/font" Target="fonts/RobotoLight-regular.fntdata"/><Relationship Id="rId63" Type="http://schemas.openxmlformats.org/officeDocument/2006/relationships/font" Target="fonts/RobotoCondensedLight-boldItalic.fntdata"/><Relationship Id="rId22" Type="http://schemas.openxmlformats.org/officeDocument/2006/relationships/slide" Target="slides/slide15.xml"/><Relationship Id="rId66" Type="http://schemas.openxmlformats.org/officeDocument/2006/relationships/font" Target="fonts/RobotoLight-italic.fntdata"/><Relationship Id="rId21" Type="http://schemas.openxmlformats.org/officeDocument/2006/relationships/slide" Target="slides/slide14.xml"/><Relationship Id="rId65" Type="http://schemas.openxmlformats.org/officeDocument/2006/relationships/font" Target="fonts/RobotoLight-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RobotoLight-boldItalic.fntdata"/><Relationship Id="rId60" Type="http://schemas.openxmlformats.org/officeDocument/2006/relationships/font" Target="fonts/RobotoCondensedLight-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Black-boldItalic.fntdata"/><Relationship Id="rId50" Type="http://schemas.openxmlformats.org/officeDocument/2006/relationships/font" Target="fonts/MontserratBlack-bold.fntdata"/><Relationship Id="rId53" Type="http://schemas.openxmlformats.org/officeDocument/2006/relationships/font" Target="fonts/RobotoCondensed-bold.fntdata"/><Relationship Id="rId52" Type="http://schemas.openxmlformats.org/officeDocument/2006/relationships/font" Target="fonts/RobotoCondensed-regular.fntdata"/><Relationship Id="rId11" Type="http://schemas.openxmlformats.org/officeDocument/2006/relationships/slide" Target="slides/slide4.xml"/><Relationship Id="rId55" Type="http://schemas.openxmlformats.org/officeDocument/2006/relationships/font" Target="fonts/RobotoCondensed-boldItalic.fntdata"/><Relationship Id="rId10" Type="http://schemas.openxmlformats.org/officeDocument/2006/relationships/slide" Target="slides/slide3.xml"/><Relationship Id="rId54" Type="http://schemas.openxmlformats.org/officeDocument/2006/relationships/font" Target="fonts/RobotoCondensed-italic.fntdata"/><Relationship Id="rId13" Type="http://schemas.openxmlformats.org/officeDocument/2006/relationships/slide" Target="slides/slide6.xml"/><Relationship Id="rId57" Type="http://schemas.openxmlformats.org/officeDocument/2006/relationships/font" Target="fonts/Bodoni-bold.fntdata"/><Relationship Id="rId12" Type="http://schemas.openxmlformats.org/officeDocument/2006/relationships/slide" Target="slides/slide5.xml"/><Relationship Id="rId56" Type="http://schemas.openxmlformats.org/officeDocument/2006/relationships/font" Target="fonts/Bodoni-regular.fntdata"/><Relationship Id="rId15" Type="http://schemas.openxmlformats.org/officeDocument/2006/relationships/slide" Target="slides/slide8.xml"/><Relationship Id="rId59" Type="http://schemas.openxmlformats.org/officeDocument/2006/relationships/font" Target="fonts/Bodoni-boldItalic.fntdata"/><Relationship Id="rId14" Type="http://schemas.openxmlformats.org/officeDocument/2006/relationships/slide" Target="slides/slide7.xml"/><Relationship Id="rId58" Type="http://schemas.openxmlformats.org/officeDocument/2006/relationships/font" Target="fonts/Bodoni-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07T00:18:42.113">
    <p:pos x="6000" y="0"/>
    <p:text>I did minor changes, slides seems fine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Good Morning everyone, we are group no 27. Our project is Green Core - the smart gardner.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7dac5ed6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7dac5ed6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 </a:t>
            </a:r>
            <a:r>
              <a:rPr lang="es"/>
              <a:t>achieve</a:t>
            </a:r>
            <a:r>
              <a:rPr lang="es"/>
              <a:t> our goal we have </a:t>
            </a:r>
            <a:r>
              <a:rPr lang="es"/>
              <a:t>identify</a:t>
            </a:r>
            <a:r>
              <a:rPr lang="es"/>
              <a:t> our </a:t>
            </a:r>
            <a:r>
              <a:rPr lang="es"/>
              <a:t>objectives as…</a:t>
            </a:r>
            <a:endParaRPr/>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1.People can get fresh vegetables and fruits from their garden with aid of a mobile app.</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2.User can Track the progress of each iot sensor unit’s status and get periodic notifications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3 . user can adjust the growing environment remotely and they can  automatically manage the  garden lively</a:t>
            </a:r>
            <a:endParaRPr b="1" sz="1200">
              <a:solidFill>
                <a:schemeClr val="dk1"/>
              </a:solidFill>
            </a:endParaRPr>
          </a:p>
          <a:p>
            <a:pPr indent="0" lvl="0" marL="0" rtl="0" algn="l">
              <a:lnSpc>
                <a:spcPct val="115000"/>
              </a:lnSpc>
              <a:spcBef>
                <a:spcPts val="0"/>
              </a:spcBef>
              <a:spcAft>
                <a:spcPts val="0"/>
              </a:spcAft>
              <a:buNone/>
            </a:pPr>
            <a:r>
              <a:rPr b="1" lang="es" sz="1200">
                <a:solidFill>
                  <a:schemeClr val="dk1"/>
                </a:solidFill>
              </a:rPr>
              <a:t>4. Get periodic notifications  of each unit status via mobile App.</a:t>
            </a:r>
            <a:endParaRPr sz="600"/>
          </a:p>
          <a:p>
            <a:pPr indent="0" lvl="0" marL="0" rtl="0" algn="l">
              <a:spcBef>
                <a:spcPts val="0"/>
              </a:spcBef>
              <a:spcAft>
                <a:spcPts val="0"/>
              </a:spcAft>
              <a:buNone/>
            </a:pPr>
            <a:r>
              <a:rPr b="1" lang="es" sz="1200"/>
              <a:t>5. with our web </a:t>
            </a:r>
            <a:r>
              <a:rPr b="1" lang="es" sz="1200"/>
              <a:t>app</a:t>
            </a:r>
            <a:r>
              <a:rPr b="1" lang="es" sz="1200"/>
              <a:t> administrator can collect and view data of all the  gardens and use  them for </a:t>
            </a:r>
            <a:r>
              <a:rPr b="1" lang="es" sz="1200"/>
              <a:t>identifying</a:t>
            </a:r>
            <a:r>
              <a:rPr b="1" lang="es" sz="1200"/>
              <a:t> vulnerable units.</a:t>
            </a:r>
            <a:endParaRPr b="1" sz="1200"/>
          </a:p>
          <a:p>
            <a:pPr indent="0" lvl="0" marL="0" rtl="0" algn="l">
              <a:spcBef>
                <a:spcPts val="0"/>
              </a:spcBef>
              <a:spcAft>
                <a:spcPts val="0"/>
              </a:spcAft>
              <a:buClr>
                <a:schemeClr val="dk1"/>
              </a:buClr>
              <a:buSzPts val="1100"/>
              <a:buFont typeface="Arial"/>
              <a:buNone/>
            </a:pPr>
            <a:r>
              <a:rPr lang="es" sz="1200">
                <a:solidFill>
                  <a:schemeClr val="dk1"/>
                </a:solidFill>
              </a:rPr>
              <a:t>from here onwards hasini will continue the presentation </a:t>
            </a:r>
            <a:r>
              <a:rPr b="1" lang="es" sz="1200">
                <a:solidFill>
                  <a:srgbClr val="FF0000"/>
                </a:solidFill>
              </a:rPr>
              <a:t>[Move to next slide ]</a:t>
            </a:r>
            <a:endParaRPr b="1" sz="1200">
              <a:solidFill>
                <a:srgbClr val="FF0000"/>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82fddec21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882fddec21_6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Thank you Kavishka, Functional Requirements </a:t>
            </a:r>
            <a:r>
              <a:rPr b="1" lang="es" sz="1200">
                <a:solidFill>
                  <a:srgbClr val="FF0000"/>
                </a:solidFill>
              </a:rPr>
              <a:t>[Move to next slide ]</a:t>
            </a:r>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09b7cd13d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09b7cd13d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have identify functional </a:t>
            </a:r>
            <a:r>
              <a:rPr lang="es"/>
              <a:t>requirements</a:t>
            </a:r>
            <a:r>
              <a:rPr lang="es"/>
              <a:t> of our mobile </a:t>
            </a:r>
            <a:r>
              <a:rPr lang="es"/>
              <a:t>App</a:t>
            </a:r>
            <a:r>
              <a:rPr lang="es"/>
              <a:t> as…..</a:t>
            </a:r>
            <a:endParaRPr/>
          </a:p>
          <a:p>
            <a:pPr indent="-298450" lvl="0" marL="457200" rtl="0" algn="l">
              <a:spcBef>
                <a:spcPts val="0"/>
              </a:spcBef>
              <a:spcAft>
                <a:spcPts val="0"/>
              </a:spcAft>
              <a:buSzPts val="1100"/>
              <a:buChar char="●"/>
            </a:pPr>
            <a:r>
              <a:rPr lang="es"/>
              <a:t> </a:t>
            </a:r>
            <a:r>
              <a:rPr lang="es"/>
              <a:t>User can sign up and log into the mobile App and setup account settings.</a:t>
            </a:r>
            <a:endParaRPr/>
          </a:p>
          <a:p>
            <a:pPr indent="-298450" lvl="0" marL="457200" rtl="0" algn="l">
              <a:spcBef>
                <a:spcPts val="0"/>
              </a:spcBef>
              <a:spcAft>
                <a:spcPts val="0"/>
              </a:spcAft>
              <a:buSzPts val="1100"/>
              <a:buChar char="●"/>
            </a:pPr>
            <a:r>
              <a:rPr lang="es"/>
              <a:t>App is able to get feedback of iot sensor units .Some of the sensors we are using are Humidity sensor,Light intensity sensor,servo motors,water level sensor and soil moisture sensor .</a:t>
            </a:r>
            <a:endParaRPr/>
          </a:p>
          <a:p>
            <a:pPr indent="-298450" lvl="0" marL="457200" rtl="0" algn="l">
              <a:spcBef>
                <a:spcPts val="0"/>
              </a:spcBef>
              <a:spcAft>
                <a:spcPts val="0"/>
              </a:spcAft>
              <a:buSzPts val="1100"/>
              <a:buChar char="●"/>
            </a:pPr>
            <a:r>
              <a:rPr lang="es"/>
              <a:t>Periodic</a:t>
            </a:r>
            <a:r>
              <a:rPr lang="es"/>
              <a:t> </a:t>
            </a:r>
            <a:r>
              <a:rPr lang="es"/>
              <a:t>notifications regarding status of the user’s garden.</a:t>
            </a:r>
            <a:endParaRPr/>
          </a:p>
          <a:p>
            <a:pPr indent="-298450" lvl="0" marL="457200" rtl="0" algn="l">
              <a:spcBef>
                <a:spcPts val="0"/>
              </a:spcBef>
              <a:spcAft>
                <a:spcPts val="0"/>
              </a:spcAft>
              <a:buSzPts val="1100"/>
              <a:buChar char="●"/>
            </a:pPr>
            <a:r>
              <a:rPr lang="es"/>
              <a:t>User can monitor the garden status like water level,nutrition level and light intensity.</a:t>
            </a:r>
            <a:endParaRPr/>
          </a:p>
          <a:p>
            <a:pPr indent="-298450" lvl="0" marL="457200" rtl="0" algn="l">
              <a:spcBef>
                <a:spcPts val="0"/>
              </a:spcBef>
              <a:spcAft>
                <a:spcPts val="0"/>
              </a:spcAft>
              <a:buSzPts val="1100"/>
              <a:buChar char="●"/>
            </a:pPr>
            <a:r>
              <a:rPr lang="es"/>
              <a:t>User can add new units or modules.</a:t>
            </a:r>
            <a:endParaRPr/>
          </a:p>
          <a:p>
            <a:pPr indent="-298450" lvl="0" marL="457200" rtl="0" algn="l">
              <a:spcBef>
                <a:spcPts val="0"/>
              </a:spcBef>
              <a:spcAft>
                <a:spcPts val="0"/>
              </a:spcAft>
              <a:buSzPts val="1100"/>
              <a:buChar char="●"/>
            </a:pPr>
            <a:r>
              <a:rPr lang="es"/>
              <a:t>And also users can contact administrators using the inbuilt chat.</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s" sz="1200">
                <a:solidFill>
                  <a:schemeClr val="dk1"/>
                </a:solidFill>
              </a:rPr>
              <a:t> </a:t>
            </a:r>
            <a:r>
              <a:rPr b="1" lang="es" sz="1200">
                <a:solidFill>
                  <a:srgbClr val="FF0000"/>
                </a:solidFill>
              </a:rPr>
              <a:t>[Move to next slide ]</a:t>
            </a:r>
            <a:endParaRPr b="1" sz="1200">
              <a:solidFill>
                <a:srgbClr val="FF0000"/>
              </a:solidFill>
            </a:endParaRPr>
          </a:p>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09b7cd13d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09b7cd13d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Here are the </a:t>
            </a:r>
            <a:r>
              <a:rPr lang="es"/>
              <a:t>functional</a:t>
            </a:r>
            <a:r>
              <a:rPr lang="es"/>
              <a:t> requirements in our web </a:t>
            </a:r>
            <a:r>
              <a:rPr lang="es"/>
              <a:t>App</a:t>
            </a:r>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User,all admins can sign up and log in.</a:t>
            </a:r>
            <a:endParaRPr>
              <a:solidFill>
                <a:srgbClr val="434343"/>
              </a:solidFill>
            </a:endParaRPr>
          </a:p>
          <a:p>
            <a:pPr indent="0" lvl="0" marL="457200" rtl="0" algn="l">
              <a:lnSpc>
                <a:spcPct val="100000"/>
              </a:lnSpc>
              <a:spcBef>
                <a:spcPts val="0"/>
              </a:spcBef>
              <a:spcAft>
                <a:spcPts val="0"/>
              </a:spcAft>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User can update their profile details.</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View analyzed data(graphs) about gardens.</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View a  district wise local map of all the mobile app users garden location.</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Notify about failed or vulnerable units.</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Contact users regarding their issues and issues with their IoT devices thorough Chat Module in the web App.</a:t>
            </a:r>
            <a:r>
              <a:rPr lang="es" sz="1200">
                <a:solidFill>
                  <a:schemeClr val="dk1"/>
                </a:solidFill>
              </a:rPr>
              <a:t> </a:t>
            </a:r>
            <a:endParaRPr sz="1200">
              <a:solidFill>
                <a:schemeClr val="dk1"/>
              </a:solidFill>
            </a:endParaRPr>
          </a:p>
          <a:p>
            <a:pPr indent="457200" lvl="0" marL="0" rtl="0" algn="l">
              <a:lnSpc>
                <a:spcPct val="100000"/>
              </a:lnSpc>
              <a:spcBef>
                <a:spcPts val="0"/>
              </a:spcBef>
              <a:spcAft>
                <a:spcPts val="0"/>
              </a:spcAft>
              <a:buNone/>
            </a:pPr>
            <a:r>
              <a:rPr b="1" lang="es" sz="1200">
                <a:solidFill>
                  <a:srgbClr val="FF0000"/>
                </a:solidFill>
              </a:rPr>
              <a:t>[Move to next slide ]</a:t>
            </a:r>
            <a:endParaRPr>
              <a:solidFill>
                <a:srgbClr val="434343"/>
              </a:solidFill>
            </a:endParaRPr>
          </a:p>
          <a:p>
            <a:pPr indent="0" lvl="0" marL="0" rtl="0" algn="l">
              <a:lnSpc>
                <a:spcPct val="100000"/>
              </a:lnSpc>
              <a:spcBef>
                <a:spcPts val="0"/>
              </a:spcBef>
              <a:spcAft>
                <a:spcPts val="0"/>
              </a:spcAft>
              <a:buNone/>
            </a:pPr>
            <a:r>
              <a:t/>
            </a:r>
            <a:endParaRPr>
              <a:solidFill>
                <a:srgbClr val="434343"/>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b0fbb33a3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b0fbb33a3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Here are the functional requirements in our IoT Device</a:t>
            </a:r>
            <a:endParaRPr/>
          </a:p>
          <a:p>
            <a:pPr indent="-298450" lvl="0" marL="457200" rtl="0" algn="l">
              <a:spcBef>
                <a:spcPts val="0"/>
              </a:spcBef>
              <a:spcAft>
                <a:spcPts val="0"/>
              </a:spcAft>
              <a:buSzPts val="1100"/>
              <a:buChar char="●"/>
            </a:pPr>
            <a:r>
              <a:rPr lang="es" sz="1200"/>
              <a:t>Plant Watering System. we can do it either manually or automatically</a:t>
            </a:r>
            <a:endParaRPr sz="1200"/>
          </a:p>
          <a:p>
            <a:pPr indent="-304800" lvl="0" marL="457200" rtl="0" algn="l">
              <a:spcBef>
                <a:spcPts val="0"/>
              </a:spcBef>
              <a:spcAft>
                <a:spcPts val="0"/>
              </a:spcAft>
              <a:buSzPts val="1200"/>
              <a:buChar char="●"/>
            </a:pPr>
            <a:r>
              <a:rPr lang="es" sz="1200"/>
              <a:t>Automatic Bug detection system</a:t>
            </a:r>
            <a:endParaRPr sz="1200"/>
          </a:p>
          <a:p>
            <a:pPr indent="-304800" lvl="0" marL="457200" rtl="0" algn="l">
              <a:spcBef>
                <a:spcPts val="0"/>
              </a:spcBef>
              <a:spcAft>
                <a:spcPts val="0"/>
              </a:spcAft>
              <a:buClr>
                <a:schemeClr val="dk1"/>
              </a:buClr>
              <a:buSzPts val="1200"/>
              <a:buChar char="●"/>
            </a:pPr>
            <a:r>
              <a:rPr lang="es" sz="1200">
                <a:solidFill>
                  <a:schemeClr val="dk1"/>
                </a:solidFill>
              </a:rPr>
              <a:t>manual Plant Fertilization system</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Light intensity Control. this is alco can do either manually or automatically.</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Sensor data gathering like </a:t>
            </a:r>
            <a:r>
              <a:rPr lang="es" sz="1500">
                <a:solidFill>
                  <a:srgbClr val="666666"/>
                </a:solidFill>
                <a:latin typeface="Roboto Condensed Light"/>
                <a:ea typeface="Roboto Condensed Light"/>
                <a:cs typeface="Roboto Condensed Light"/>
                <a:sym typeface="Roboto Condensed Light"/>
              </a:rPr>
              <a:t>temperature, humidity, light intensity, soil moisture.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from here onwards </a:t>
            </a:r>
            <a:r>
              <a:rPr b="1" lang="es" sz="1200">
                <a:solidFill>
                  <a:schemeClr val="dk1"/>
                </a:solidFill>
              </a:rPr>
              <a:t>Minura </a:t>
            </a:r>
            <a:r>
              <a:rPr lang="es" sz="1200">
                <a:solidFill>
                  <a:schemeClr val="dk1"/>
                </a:solidFill>
              </a:rPr>
              <a:t>will continue the presentation.</a:t>
            </a:r>
            <a:r>
              <a:rPr b="1" lang="es" sz="1200">
                <a:solidFill>
                  <a:srgbClr val="FF0000"/>
                </a:solidFill>
              </a:rPr>
              <a:t>[Move to next slide ]</a:t>
            </a:r>
            <a:endParaRPr sz="1200">
              <a:solidFill>
                <a:schemeClr val="dk1"/>
              </a:solidFill>
            </a:endParaRPr>
          </a:p>
          <a:p>
            <a:pPr indent="0" lvl="0" marL="0" rtl="0" algn="l">
              <a:spcBef>
                <a:spcPts val="0"/>
              </a:spcBef>
              <a:spcAft>
                <a:spcPts val="0"/>
              </a:spcAft>
              <a:buNone/>
            </a:pPr>
            <a:r>
              <a:t/>
            </a:r>
            <a:endParaRPr sz="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b1f681c2c_1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8b1f681c2c_18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Now we will consider about the quality attributes.</a:t>
            </a:r>
            <a:r>
              <a:rPr b="1" lang="es" sz="1200">
                <a:solidFill>
                  <a:srgbClr val="FF0000"/>
                </a:solidFill>
              </a:rPr>
              <a:t>[Move to next slide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09b7cd13d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09b7cd13d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rgbClr val="434343"/>
                </a:solidFill>
              </a:rPr>
              <a:t>Availability</a:t>
            </a:r>
            <a:endParaRPr b="1">
              <a:solidFill>
                <a:srgbClr val="434343"/>
              </a:solidFill>
            </a:endParaRPr>
          </a:p>
          <a:p>
            <a:pPr indent="0" lvl="0" marL="457200" rtl="0" algn="l">
              <a:lnSpc>
                <a:spcPct val="115000"/>
              </a:lnSpc>
              <a:spcBef>
                <a:spcPts val="0"/>
              </a:spcBef>
              <a:spcAft>
                <a:spcPts val="0"/>
              </a:spcAft>
              <a:buClr>
                <a:schemeClr val="dk1"/>
              </a:buClr>
              <a:buSzPts val="1100"/>
              <a:buFont typeface="Arial"/>
              <a:buNone/>
            </a:pPr>
            <a:r>
              <a:rPr lang="es">
                <a:solidFill>
                  <a:srgbClr val="666666"/>
                </a:solidFill>
              </a:rPr>
              <a:t>after the system is deployed for use, it will be available on any internet accessible device. It can be accessed web application for admins  and mobile application for the users.</a:t>
            </a:r>
            <a:endParaRPr>
              <a:solidFill>
                <a:srgbClr val="666666"/>
              </a:solidFill>
            </a:endParaRPr>
          </a:p>
          <a:p>
            <a:pPr indent="0" lvl="0" marL="457200" rtl="0" algn="l">
              <a:lnSpc>
                <a:spcPct val="115000"/>
              </a:lnSpc>
              <a:spcBef>
                <a:spcPts val="0"/>
              </a:spcBef>
              <a:spcAft>
                <a:spcPts val="0"/>
              </a:spcAft>
              <a:buClr>
                <a:schemeClr val="dk1"/>
              </a:buClr>
              <a:buSzPts val="1100"/>
              <a:buFont typeface="Arial"/>
              <a:buNone/>
            </a:pPr>
            <a:r>
              <a:t/>
            </a:r>
            <a:endParaRPr>
              <a:solidFill>
                <a:srgbClr val="666666"/>
              </a:solidFill>
            </a:endParaRPr>
          </a:p>
          <a:p>
            <a:pPr indent="0" lvl="0" marL="0" rtl="0" algn="l">
              <a:lnSpc>
                <a:spcPct val="115000"/>
              </a:lnSpc>
              <a:spcBef>
                <a:spcPts val="0"/>
              </a:spcBef>
              <a:spcAft>
                <a:spcPts val="0"/>
              </a:spcAft>
              <a:buClr>
                <a:schemeClr val="dk1"/>
              </a:buClr>
              <a:buSzPts val="1100"/>
              <a:buFont typeface="Arial"/>
              <a:buNone/>
            </a:pPr>
            <a:r>
              <a:rPr b="1" lang="es">
                <a:solidFill>
                  <a:srgbClr val="434343"/>
                </a:solidFill>
              </a:rPr>
              <a:t>Usability</a:t>
            </a:r>
            <a:endParaRPr b="1">
              <a:solidFill>
                <a:srgbClr val="434343"/>
              </a:solidFill>
            </a:endParaRPr>
          </a:p>
          <a:p>
            <a:pPr indent="0" lvl="0" marL="457200" rtl="0" algn="l">
              <a:lnSpc>
                <a:spcPct val="115000"/>
              </a:lnSpc>
              <a:spcBef>
                <a:spcPts val="0"/>
              </a:spcBef>
              <a:spcAft>
                <a:spcPts val="0"/>
              </a:spcAft>
              <a:buClr>
                <a:schemeClr val="dk1"/>
              </a:buClr>
              <a:buSzPts val="1100"/>
              <a:buFont typeface="Arial"/>
              <a:buNone/>
            </a:pPr>
            <a:r>
              <a:rPr lang="es">
                <a:solidFill>
                  <a:srgbClr val="666666"/>
                </a:solidFill>
              </a:rPr>
              <a:t>the user interfaces on both the web application and the mobile app are simple and easy to use. So even new users can use them without any issue.</a:t>
            </a:r>
            <a:endParaRPr>
              <a:solidFill>
                <a:srgbClr val="666666"/>
              </a:solidFill>
            </a:endParaRPr>
          </a:p>
          <a:p>
            <a:pPr indent="0" lvl="0" marL="457200" rtl="0" algn="l">
              <a:lnSpc>
                <a:spcPct val="115000"/>
              </a:lnSpc>
              <a:spcBef>
                <a:spcPts val="0"/>
              </a:spcBef>
              <a:spcAft>
                <a:spcPts val="0"/>
              </a:spcAft>
              <a:buClr>
                <a:schemeClr val="dk1"/>
              </a:buClr>
              <a:buSzPts val="1100"/>
              <a:buFont typeface="Arial"/>
              <a:buNone/>
            </a:pPr>
            <a:r>
              <a:t/>
            </a:r>
            <a:endParaRPr>
              <a:solidFill>
                <a:srgbClr val="666666"/>
              </a:solidFill>
            </a:endParaRPr>
          </a:p>
          <a:p>
            <a:pPr indent="0" lvl="0" marL="0" rtl="0" algn="l">
              <a:lnSpc>
                <a:spcPct val="115000"/>
              </a:lnSpc>
              <a:spcBef>
                <a:spcPts val="0"/>
              </a:spcBef>
              <a:spcAft>
                <a:spcPts val="0"/>
              </a:spcAft>
              <a:buClr>
                <a:schemeClr val="dk1"/>
              </a:buClr>
              <a:buSzPts val="1100"/>
              <a:buFont typeface="Arial"/>
              <a:buNone/>
            </a:pPr>
            <a:r>
              <a:rPr b="1" lang="es">
                <a:solidFill>
                  <a:srgbClr val="434343"/>
                </a:solidFill>
              </a:rPr>
              <a:t>Dependability</a:t>
            </a:r>
            <a:endParaRPr b="1">
              <a:solidFill>
                <a:srgbClr val="434343"/>
              </a:solidFill>
            </a:endParaRPr>
          </a:p>
          <a:p>
            <a:pPr indent="457200" lvl="0" marL="0" rtl="0" algn="l">
              <a:lnSpc>
                <a:spcPct val="115000"/>
              </a:lnSpc>
              <a:spcBef>
                <a:spcPts val="0"/>
              </a:spcBef>
              <a:spcAft>
                <a:spcPts val="0"/>
              </a:spcAft>
              <a:buClr>
                <a:schemeClr val="dk1"/>
              </a:buClr>
              <a:buSzPts val="1100"/>
              <a:buFont typeface="Arial"/>
              <a:buNone/>
            </a:pPr>
            <a:r>
              <a:rPr lang="es">
                <a:solidFill>
                  <a:srgbClr val="666666"/>
                </a:solidFill>
              </a:rPr>
              <a:t>the data in our database is periodically backed up to a cloud database. We are hoping to use aws for this purpose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09b7cd13d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09b7cd13d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Roboto Condensed"/>
                <a:ea typeface="Roboto Condensed"/>
                <a:cs typeface="Roboto Condensed"/>
                <a:sym typeface="Roboto Condensed"/>
              </a:rPr>
              <a:t>Security</a:t>
            </a:r>
            <a:endParaRPr b="1">
              <a:solidFill>
                <a:schemeClr val="dk1"/>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Security is highly maintained as only the admins can access the web app.</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In here, we are assuming that admins are trustworthy individuals. And also only registered users have access to the mobile app</a:t>
            </a:r>
            <a:endParaRPr>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Roboto Condensed"/>
                <a:ea typeface="Roboto Condensed"/>
                <a:cs typeface="Roboto Condensed"/>
                <a:sym typeface="Roboto Condensed"/>
              </a:rPr>
              <a:t>Maintainability</a:t>
            </a:r>
            <a:endParaRPr b="1">
              <a:solidFill>
                <a:schemeClr val="dk1"/>
              </a:solidFill>
              <a:latin typeface="Roboto Condensed"/>
              <a:ea typeface="Roboto Condensed"/>
              <a:cs typeface="Roboto Condensed"/>
              <a:sym typeface="Roboto Condensed"/>
            </a:endParaRPr>
          </a:p>
          <a:p>
            <a:pPr indent="45720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through Playstore Mobile app can be updated easily.</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Most importantly, the ioT device can easily be repaired because of the  modular nature of the IOT device.</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rPr>
              <a:t>from here onwards </a:t>
            </a:r>
            <a:r>
              <a:rPr b="1" lang="es" sz="1200">
                <a:solidFill>
                  <a:schemeClr val="dk1"/>
                </a:solidFill>
              </a:rPr>
              <a:t>Binara </a:t>
            </a:r>
            <a:r>
              <a:rPr lang="es" sz="1200">
                <a:solidFill>
                  <a:schemeClr val="dk1"/>
                </a:solidFill>
              </a:rPr>
              <a:t>will continue the presentation.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999999"/>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b0fbb33a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8b0fbb33a3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Thank you Minura</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s"/>
              <a:t>Feedback and Solutions </a:t>
            </a:r>
            <a:r>
              <a:rPr b="1" lang="es" sz="1200">
                <a:solidFill>
                  <a:srgbClr val="FF0000"/>
                </a:solidFill>
              </a:rPr>
              <a:t>[Move to next slide ]</a:t>
            </a:r>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b0fbb33a3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b0fbb33a3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the interim presentation the we were advised to focus more on the IoT device, so we gave more priority to </a:t>
            </a:r>
            <a:r>
              <a:rPr lang="es"/>
              <a:t>its</a:t>
            </a:r>
            <a:r>
              <a:rPr lang="es"/>
              <a:t> functionalities</a:t>
            </a:r>
            <a:endParaRPr/>
          </a:p>
          <a:p>
            <a:pPr indent="0" lvl="0" marL="0" rtl="0" algn="l">
              <a:spcBef>
                <a:spcPts val="0"/>
              </a:spcBef>
              <a:spcAft>
                <a:spcPts val="0"/>
              </a:spcAft>
              <a:buNone/>
            </a:pPr>
            <a:r>
              <a:rPr lang="es"/>
              <a:t>THey pointed out that the web application is incomplete, and the styles were not present in it, so we worked on it and and completed the web app</a:t>
            </a:r>
            <a:endParaRPr/>
          </a:p>
          <a:p>
            <a:pPr indent="0" lvl="0" marL="0" rtl="0" algn="l">
              <a:spcBef>
                <a:spcPts val="0"/>
              </a:spcBef>
              <a:spcAft>
                <a:spcPts val="0"/>
              </a:spcAft>
              <a:buNone/>
            </a:pPr>
            <a:r>
              <a:rPr lang="es"/>
              <a:t>At that time the connection between the arduino mega and the nodemcu were not established, because we didn’t have the knowledge required for it, but after the presentation we studied it and finished the serial communication.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sz="1200">
                <a:solidFill>
                  <a:schemeClr val="dk1"/>
                </a:solidFill>
              </a:rPr>
              <a:t>from here onwards </a:t>
            </a:r>
            <a:r>
              <a:rPr b="1" lang="es" sz="1200">
                <a:solidFill>
                  <a:schemeClr val="dk1"/>
                </a:solidFill>
              </a:rPr>
              <a:t>Nipuna </a:t>
            </a:r>
            <a:r>
              <a:rPr lang="es" sz="1200">
                <a:solidFill>
                  <a:schemeClr val="dk1"/>
                </a:solidFill>
              </a:rPr>
              <a:t>will continue the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7dac5ed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7dac5ed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group supervisor is Dr. Dinuni K Fernando and Miss. Sithara Fernando is our co supervisor.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And Hashini, Minura, Nipuna, Binara, Kaviska and I Aathil are our group members.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861a62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8861a628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Thank you Binara. Next we’ll move into the High level system Architecture</a:t>
            </a:r>
            <a:r>
              <a:rPr b="1" lang="es" sz="1200">
                <a:solidFill>
                  <a:srgbClr val="FF0000"/>
                </a:solidFill>
              </a:rPr>
              <a:t>[Move to next slide ]</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7dac5ed6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7dac5ed6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system consists of a central database  which the mobile app,    web app        and the iot device will be connected using independent servers.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dk1"/>
                </a:solidFill>
              </a:rPr>
              <a:t>.</a:t>
            </a:r>
            <a:r>
              <a:rPr b="1" lang="es" sz="1200">
                <a:solidFill>
                  <a:srgbClr val="FF0000"/>
                </a:solidFill>
              </a:rPr>
              <a:t>[Move to next slide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Communication between the apps, devices and the servers are done VIA API calls.</a:t>
            </a:r>
            <a:endParaRPr/>
          </a:p>
          <a:p>
            <a:pPr indent="0" lvl="0" marL="0" rtl="0" algn="l">
              <a:spcBef>
                <a:spcPts val="0"/>
              </a:spcBef>
              <a:spcAft>
                <a:spcPts val="0"/>
              </a:spcAft>
              <a:buNone/>
            </a:pPr>
            <a:r>
              <a:rPr lang="es"/>
              <a:t>The IoT Device will collect data from the sensors and pass it to the database. The web app and the mobile app can retrieve data from the database. All the functions carried out by the </a:t>
            </a:r>
            <a:endParaRPr/>
          </a:p>
          <a:p>
            <a:pPr indent="0" lvl="0" marL="0" rtl="0" algn="l">
              <a:spcBef>
                <a:spcPts val="0"/>
              </a:spcBef>
              <a:spcAft>
                <a:spcPts val="0"/>
              </a:spcAft>
              <a:buNone/>
            </a:pPr>
            <a:r>
              <a:rPr lang="es"/>
              <a:t>user with the IoT device will be first updated in the database and then the action will be carried out in the IoT device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87dac5ed6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87dac5ed62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Next we’ll move into technologies  </a:t>
            </a:r>
            <a:r>
              <a:rPr b="1" lang="es" sz="1200">
                <a:solidFill>
                  <a:srgbClr val="FF0000"/>
                </a:solidFill>
              </a:rPr>
              <a:t>[Move to next slide ]</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b0fbb33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b0fbb33a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We use ReactJS for the front end of the web app and react native for the mobile app. As the backend server, we are using nodejs and MongoDB as our database</a:t>
            </a:r>
            <a:endParaRPr/>
          </a:p>
          <a:p>
            <a:pPr indent="0" lvl="0" marL="0" rtl="0" algn="l">
              <a:spcBef>
                <a:spcPts val="0"/>
              </a:spcBef>
              <a:spcAft>
                <a:spcPts val="0"/>
              </a:spcAft>
              <a:buClr>
                <a:schemeClr val="dk1"/>
              </a:buClr>
              <a:buSzPts val="1100"/>
              <a:buFont typeface="Arial"/>
              <a:buNone/>
            </a:pPr>
            <a:r>
              <a:rPr b="1" lang="es" sz="1200">
                <a:solidFill>
                  <a:srgbClr val="FF0000"/>
                </a:solidFill>
              </a:rPr>
              <a:t>[Move to next slide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b0fbb33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b0fbb33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For the IoT Device, we use Arduino to collect sensor data and to control actuators </a:t>
            </a:r>
            <a:endParaRPr/>
          </a:p>
          <a:p>
            <a:pPr indent="0" lvl="0" marL="0" rtl="0" algn="l">
              <a:spcBef>
                <a:spcPts val="0"/>
              </a:spcBef>
              <a:spcAft>
                <a:spcPts val="0"/>
              </a:spcAft>
              <a:buClr>
                <a:schemeClr val="dk1"/>
              </a:buClr>
              <a:buSzPts val="1100"/>
              <a:buFont typeface="Arial"/>
              <a:buNone/>
            </a:pPr>
            <a:r>
              <a:rPr lang="es"/>
              <a:t>and a NodeMCU for communication.</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For the backend development of the IoT Device, we use Node.js as the server and  MongoDB as the database</a:t>
            </a:r>
            <a:r>
              <a:rPr b="1" lang="es" sz="1200">
                <a:solidFill>
                  <a:srgbClr val="FF0000"/>
                </a:solidFill>
              </a:rPr>
              <a:t>[Move to next slide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e4bae28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9e4bae28a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Thanks Nipuna, Let’s look about Members’ </a:t>
            </a:r>
            <a:r>
              <a:rPr lang="es"/>
              <a:t>contributions. </a:t>
            </a:r>
            <a:r>
              <a:rPr lang="es"/>
              <a:t> </a:t>
            </a:r>
            <a:r>
              <a:rPr lang="es"/>
              <a:t>All the 6 members contributed to the</a:t>
            </a:r>
            <a:r>
              <a:rPr lang="es"/>
              <a:t> project in both development and documentation.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9c03c5f9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9c03c5f9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 am Aathil, </a:t>
            </a:r>
            <a:endParaRPr/>
          </a:p>
          <a:p>
            <a:pPr indent="0" lvl="0" marL="0" rtl="0" algn="l">
              <a:spcBef>
                <a:spcPts val="0"/>
              </a:spcBef>
              <a:spcAft>
                <a:spcPts val="0"/>
              </a:spcAft>
              <a:buNone/>
            </a:pPr>
            <a:r>
              <a:rPr lang="es"/>
              <a:t>I worked in units module and user module </a:t>
            </a:r>
            <a:r>
              <a:rPr lang="es">
                <a:solidFill>
                  <a:schemeClr val="dk1"/>
                </a:solidFill>
              </a:rPr>
              <a:t>on web application in</a:t>
            </a:r>
            <a:r>
              <a:rPr lang="es"/>
              <a:t>. as well as I worked on user interface </a:t>
            </a:r>
            <a:r>
              <a:rPr lang="es"/>
              <a:t>designing</a:t>
            </a:r>
            <a:r>
              <a:rPr lang="es"/>
              <a:t> works.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Through this project I could gain knowledge in totally new </a:t>
            </a:r>
            <a:r>
              <a:rPr lang="es"/>
              <a:t>technologies</a:t>
            </a:r>
            <a:r>
              <a:rPr lang="es"/>
              <a:t> like React, MongoDB as well as remote development also one of the best experience I could gained.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b0fbb33a3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b0fbb33a3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 am Kavishka  I worked on the login/log out with forgot password functionalities, registration with email verification </a:t>
            </a:r>
            <a:r>
              <a:rPr lang="es"/>
              <a:t>functionalities</a:t>
            </a:r>
            <a:r>
              <a:rPr lang="es"/>
              <a:t> and navigation of the mobile app. </a:t>
            </a:r>
            <a:endParaRPr/>
          </a:p>
          <a:p>
            <a:pPr indent="0" lvl="0" marL="0" rtl="0" algn="l">
              <a:spcBef>
                <a:spcPts val="0"/>
              </a:spcBef>
              <a:spcAft>
                <a:spcPts val="0"/>
              </a:spcAft>
              <a:buNone/>
            </a:pPr>
            <a:r>
              <a:rPr lang="es"/>
              <a:t>And I worked on plant view and plant tips on the web app. I learned about mobile development using react native and It was a new experience  to me. I Gained more experience with react,node and mongoDB technologies.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e4bae28a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e4bae28a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I’m Hasini. I worked on the User registration, user login, Forgot password and </a:t>
            </a:r>
            <a:r>
              <a:rPr lang="es"/>
              <a:t>Reset</a:t>
            </a:r>
            <a:r>
              <a:rPr lang="es"/>
              <a:t> password on the web application.</a:t>
            </a:r>
            <a:endParaRPr/>
          </a:p>
          <a:p>
            <a:pPr indent="0" lvl="0" marL="0" rtl="0" algn="l">
              <a:spcBef>
                <a:spcPts val="0"/>
              </a:spcBef>
              <a:spcAft>
                <a:spcPts val="0"/>
              </a:spcAft>
              <a:buNone/>
            </a:pPr>
            <a:r>
              <a:rPr lang="es"/>
              <a:t>Through this project i learned react as a new technology and gained a good experience on nodejs and mongodb.</a:t>
            </a:r>
            <a:endParaRPr/>
          </a:p>
          <a:p>
            <a:pPr indent="0" lvl="0" marL="0" rtl="0" algn="l">
              <a:spcBef>
                <a:spcPts val="0"/>
              </a:spcBef>
              <a:spcAft>
                <a:spcPts val="0"/>
              </a:spcAft>
              <a:buNone/>
            </a:pPr>
            <a:r>
              <a:rPr lang="es"/>
              <a:t>Also </a:t>
            </a:r>
            <a:r>
              <a:rPr lang="es">
                <a:solidFill>
                  <a:schemeClr val="dk1"/>
                </a:solidFill>
              </a:rPr>
              <a:t>I worked on documentations and feasibility of the project as well.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c03c5f93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9c03c5f93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I’m Minura. I worked on Vulnerable units module, Admin  module and UI </a:t>
            </a:r>
            <a:r>
              <a:rPr lang="es"/>
              <a:t>designs</a:t>
            </a:r>
            <a:r>
              <a:rPr lang="es"/>
              <a:t> of the web Application.</a:t>
            </a:r>
            <a:endParaRPr/>
          </a:p>
          <a:p>
            <a:pPr indent="0" lvl="0" marL="0" rtl="0" algn="l">
              <a:spcBef>
                <a:spcPts val="0"/>
              </a:spcBef>
              <a:spcAft>
                <a:spcPts val="0"/>
              </a:spcAft>
              <a:buNone/>
            </a:pPr>
            <a:r>
              <a:rPr lang="es"/>
              <a:t>Through this project I gained lots of knowledge about technologies React JS and </a:t>
            </a:r>
            <a:r>
              <a:rPr lang="es"/>
              <a:t>Mongodb</a:t>
            </a:r>
            <a:r>
              <a:rPr lang="es"/>
              <a:t> which i learned for the first time. </a:t>
            </a:r>
            <a:endParaRPr/>
          </a:p>
          <a:p>
            <a:pPr indent="0" lvl="0" marL="0" rtl="0" algn="l">
              <a:spcBef>
                <a:spcPts val="0"/>
              </a:spcBef>
              <a:spcAft>
                <a:spcPts val="0"/>
              </a:spcAft>
              <a:buNone/>
            </a:pPr>
            <a:r>
              <a:rPr lang="es"/>
              <a:t>I focused on project documentation and feasibility</a:t>
            </a:r>
            <a:r>
              <a:rPr lang="es"/>
              <a:t> as well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7dac5ed6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87dac5ed6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I’ll present about Introduction and problem definition part.</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8b0fbb33a3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8b0fbb33a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I’m Binara Medawatta and I worked on the,</a:t>
            </a:r>
            <a:endParaRPr/>
          </a:p>
          <a:p>
            <a:pPr indent="457200" lvl="0" marL="0" rtl="0" algn="l">
              <a:spcBef>
                <a:spcPts val="0"/>
              </a:spcBef>
              <a:spcAft>
                <a:spcPts val="0"/>
              </a:spcAft>
              <a:buNone/>
            </a:pPr>
            <a:r>
              <a:rPr lang="es"/>
              <a:t>Chat module of the Web app and the mobile app, </a:t>
            </a:r>
            <a:endParaRPr/>
          </a:p>
          <a:p>
            <a:pPr indent="457200" lvl="0" marL="0" rtl="0" algn="l">
              <a:spcBef>
                <a:spcPts val="0"/>
              </a:spcBef>
              <a:spcAft>
                <a:spcPts val="0"/>
              </a:spcAft>
              <a:buNone/>
            </a:pPr>
            <a:r>
              <a:rPr lang="es"/>
              <a:t>Dashboard and Navigation of the web app</a:t>
            </a:r>
            <a:endParaRPr/>
          </a:p>
          <a:p>
            <a:pPr indent="457200" lvl="0" marL="0" rtl="0" algn="l">
              <a:spcBef>
                <a:spcPts val="0"/>
              </a:spcBef>
              <a:spcAft>
                <a:spcPts val="0"/>
              </a:spcAft>
              <a:buNone/>
            </a:pPr>
            <a:r>
              <a:rPr lang="es"/>
              <a:t>sensor detection, control and the backend of the IoT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Throughout the project I learned some new technologies like react and react native, also I got the chance to brush up my in Arduino and team working skills. And Remote working was a whole new experience</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b0fbb33a3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b0fbb33a3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I’m Nipuna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 I  worked on Unit management, </a:t>
            </a:r>
            <a:endParaRPr/>
          </a:p>
          <a:p>
            <a:pPr indent="0" lvl="0" marL="0" rtl="0" algn="l">
              <a:spcBef>
                <a:spcPts val="0"/>
              </a:spcBef>
              <a:spcAft>
                <a:spcPts val="0"/>
              </a:spcAft>
              <a:buNone/>
            </a:pPr>
            <a:r>
              <a:rPr lang="es"/>
              <a:t>	          Planting tips</a:t>
            </a:r>
            <a:endParaRPr/>
          </a:p>
          <a:p>
            <a:pPr indent="0" lvl="0" marL="457200" rtl="0" algn="l">
              <a:spcBef>
                <a:spcPts val="0"/>
              </a:spcBef>
              <a:spcAft>
                <a:spcPts val="0"/>
              </a:spcAft>
              <a:buNone/>
            </a:pPr>
            <a:r>
              <a:rPr lang="es"/>
              <a:t>          Notifications </a:t>
            </a:r>
            <a:endParaRPr/>
          </a:p>
          <a:p>
            <a:pPr indent="0" lvl="0" marL="457200" rtl="0" algn="l">
              <a:spcBef>
                <a:spcPts val="0"/>
              </a:spcBef>
              <a:spcAft>
                <a:spcPts val="0"/>
              </a:spcAft>
              <a:buNone/>
            </a:pPr>
            <a:r>
              <a:rPr lang="es"/>
              <a:t>          Account and profile settings and</a:t>
            </a:r>
            <a:endParaRPr/>
          </a:p>
          <a:p>
            <a:pPr indent="0" lvl="0" marL="457200" rtl="0" algn="l">
              <a:spcBef>
                <a:spcPts val="0"/>
              </a:spcBef>
              <a:spcAft>
                <a:spcPts val="0"/>
              </a:spcAft>
              <a:buNone/>
            </a:pPr>
            <a:r>
              <a:rPr lang="es"/>
              <a:t>          User manual </a:t>
            </a:r>
            <a:r>
              <a:rPr lang="es"/>
              <a:t>of the mobile app </a:t>
            </a:r>
            <a:endParaRPr/>
          </a:p>
          <a:p>
            <a:pPr indent="0" lvl="0" marL="0" rtl="0" algn="l">
              <a:spcBef>
                <a:spcPts val="0"/>
              </a:spcBef>
              <a:spcAft>
                <a:spcPts val="0"/>
              </a:spcAft>
              <a:buClr>
                <a:schemeClr val="dk1"/>
              </a:buClr>
              <a:buSzPts val="1100"/>
              <a:buFont typeface="Arial"/>
              <a:buNone/>
            </a:pPr>
            <a:r>
              <a:rPr lang="es">
                <a:solidFill>
                  <a:schemeClr val="dk1"/>
                </a:solidFill>
              </a:rPr>
              <a:t>Throughout the project I learned some new technologies like react native ,  NodeJS and MongoDB </a:t>
            </a:r>
            <a:r>
              <a:rPr b="1" lang="es" sz="1200">
                <a:solidFill>
                  <a:srgbClr val="FF0000"/>
                </a:solidFill>
              </a:rPr>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1f681c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b1f681c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let’s move on to the demonstration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87dac5ed62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7dac5ed62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Thank you</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865d0d45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865d0d45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Thank you, we are happy to take any questions.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7dac5ed6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7dac5ed6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according to  the </a:t>
            </a:r>
            <a:r>
              <a:rPr lang="es" sz="1200"/>
              <a:t>survey</a:t>
            </a:r>
            <a:r>
              <a:rPr lang="es" sz="1200"/>
              <a:t> we did among about 160 people,</a:t>
            </a:r>
            <a:r>
              <a:rPr b="1" lang="es" sz="1200">
                <a:solidFill>
                  <a:srgbClr val="FF0000"/>
                </a:solidFill>
              </a:rPr>
              <a:t>[move to next slide]</a:t>
            </a:r>
            <a:endParaRPr b="1" sz="1200">
              <a:solidFill>
                <a:srgbClr val="FF0000"/>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7dac5ed62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7dac5ed62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The majority of the people responded that they don’t have that much time for gardening and maintaining the things, and another response was failing to attend to the plants on the time that’s mean due to their busy lifestyle it is very hard to concentrate on the plants.</a:t>
            </a:r>
            <a:r>
              <a:rPr lang="es" sz="1200"/>
              <a:t> </a:t>
            </a:r>
            <a:r>
              <a:rPr b="1" lang="es" sz="1200">
                <a:solidFill>
                  <a:srgbClr val="FF0000"/>
                </a:solidFill>
              </a:rPr>
              <a:t>[Move to next slide ]</a:t>
            </a:r>
            <a:endParaRPr b="1" sz="1200">
              <a:solidFill>
                <a:srgbClr val="FF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865d0d5bc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865d0d5bc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Usually people tend to stay at home for limited time, due to their busy lifestyle and working schedules. But the pandemic which occured in the recent past,  people tend to gardening by themselves for sustainability .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Gardening with minimum effort is worth it.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But after this pandemic, the situation will be totally changed and people may not have time to take care of their gardens as the situations before the pandemic.</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We hope “Green Core - The smart gardener” our project will be the suitable solution in these kinds of situations and will be needed.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de745794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de745794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Green core is an automated gardening system.</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it consists of both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arenR"/>
            </a:pPr>
            <a:r>
              <a:rPr lang="es" sz="1200">
                <a:solidFill>
                  <a:schemeClr val="dk1"/>
                </a:solidFill>
                <a:latin typeface="Roboto Condensed"/>
                <a:ea typeface="Roboto Condensed"/>
                <a:cs typeface="Roboto Condensed"/>
                <a:sym typeface="Roboto Condensed"/>
              </a:rPr>
              <a:t>manual and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   2) automatic gardening features,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where Green core enables users of the systems to control the garden it doesn’t matter wherever they are.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And also the system is capable of real gardening features such as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s" sz="1200">
                <a:solidFill>
                  <a:schemeClr val="dk1"/>
                </a:solidFill>
                <a:latin typeface="Roboto Condensed"/>
                <a:ea typeface="Roboto Condensed"/>
                <a:cs typeface="Roboto Condensed"/>
                <a:sym typeface="Roboto Condensed"/>
              </a:rPr>
              <a:t>watering plants,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s" sz="1200">
                <a:solidFill>
                  <a:schemeClr val="dk1"/>
                </a:solidFill>
                <a:latin typeface="Roboto Condensed"/>
                <a:ea typeface="Roboto Condensed"/>
                <a:cs typeface="Roboto Condensed"/>
                <a:sym typeface="Roboto Condensed"/>
              </a:rPr>
              <a:t>adding fertilizers,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s" sz="1200">
                <a:solidFill>
                  <a:schemeClr val="dk1"/>
                </a:solidFill>
                <a:latin typeface="Roboto Condensed"/>
                <a:ea typeface="Roboto Condensed"/>
                <a:cs typeface="Roboto Condensed"/>
                <a:sym typeface="Roboto Condensed"/>
              </a:rPr>
              <a:t>considering growing lights.</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Our system  consists of IoT device and mobile app for the users.</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And a web app for controlling inner settings like admin controls.</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from here onwards Kavishka will continue</a:t>
            </a:r>
            <a:r>
              <a:rPr b="1" lang="es" sz="1200">
                <a:solidFill>
                  <a:srgbClr val="FF0000"/>
                </a:solidFill>
              </a:rPr>
              <a:t>[Move to next slide ]</a:t>
            </a:r>
            <a:endParaRPr b="1" sz="1200">
              <a:solidFill>
                <a:srgbClr val="FF0000"/>
              </a:solidFill>
            </a:endParaRPr>
          </a:p>
          <a:p>
            <a:pPr indent="0" lvl="0" marL="0" rtl="0" algn="l">
              <a:spcBef>
                <a:spcPts val="0"/>
              </a:spcBef>
              <a:spcAft>
                <a:spcPts val="0"/>
              </a:spcAft>
              <a:buNone/>
            </a:pPr>
            <a:r>
              <a:t/>
            </a:r>
            <a:endParaRPr sz="1200">
              <a:solidFill>
                <a:schemeClr val="dk1"/>
              </a:solidFill>
              <a:latin typeface="Roboto Condensed"/>
              <a:ea typeface="Roboto Condensed"/>
              <a:cs typeface="Roboto Condensed"/>
              <a:sym typeface="Roboto Condense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7dac5ed6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87dac5ed62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 </a:t>
            </a:r>
            <a:r>
              <a:rPr lang="es" sz="1200">
                <a:solidFill>
                  <a:schemeClr val="dk1"/>
                </a:solidFill>
              </a:rPr>
              <a:t>Thank you  Athil. </a:t>
            </a:r>
            <a:r>
              <a:rPr lang="es"/>
              <a:t>Now let’s talk about Goal and </a:t>
            </a:r>
            <a:r>
              <a:rPr lang="es"/>
              <a:t>objectives.</a:t>
            </a:r>
            <a:r>
              <a:rPr b="1" lang="es" sz="1200">
                <a:solidFill>
                  <a:srgbClr val="FF0000"/>
                </a:solidFill>
              </a:rPr>
              <a:t>[Move to next slide ]</a:t>
            </a:r>
            <a:endParaRPr b="1" sz="1200">
              <a:solidFill>
                <a:srgbClr val="FF0000"/>
              </a:solidFil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7dac5ed6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7dac5ed6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To make  our project a success we need a clear goal.</a:t>
            </a:r>
            <a:endParaRPr sz="1200"/>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Our main goal is to develop a smart garden environment that allows the user to provide a periodic gardening experience via a mobile phone</a:t>
            </a:r>
            <a:r>
              <a:rPr b="1" lang="es" sz="1200">
                <a:solidFill>
                  <a:srgbClr val="666666"/>
                </a:solidFill>
              </a:rPr>
              <a:t>.</a:t>
            </a:r>
            <a:endParaRPr b="1" sz="1200">
              <a:solidFill>
                <a:srgbClr val="666666"/>
              </a:solidFil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s" sz="1200"/>
              <a:t>Green core - the smart </a:t>
            </a:r>
            <a:r>
              <a:rPr lang="es" sz="1200"/>
              <a:t>gardener</a:t>
            </a:r>
            <a:r>
              <a:rPr lang="es" sz="1200"/>
              <a:t> will provide you with a new gardening experience that you never had before.</a:t>
            </a:r>
            <a:endParaRPr sz="1200"/>
          </a:p>
          <a:p>
            <a:pPr indent="0" lvl="0" marL="0" rtl="0" algn="l">
              <a:spcBef>
                <a:spcPts val="0"/>
              </a:spcBef>
              <a:spcAft>
                <a:spcPts val="0"/>
              </a:spcAft>
              <a:buClr>
                <a:schemeClr val="dk1"/>
              </a:buClr>
              <a:buSzPts val="1100"/>
              <a:buFont typeface="Arial"/>
              <a:buNone/>
            </a:pPr>
            <a:r>
              <a:rPr b="1" lang="es" sz="1200">
                <a:solidFill>
                  <a:srgbClr val="FF0000"/>
                </a:solidFill>
              </a:rPr>
              <a:t>[Move to next slide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418775" y="1856250"/>
            <a:ext cx="4832100" cy="1431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7AD0AA"/>
              </a:buClr>
              <a:buSzPts val="4400"/>
              <a:buFont typeface="Roboto Thin"/>
              <a:buNone/>
              <a:defRPr b="0" sz="4400">
                <a:solidFill>
                  <a:srgbClr val="7AD0AA"/>
                </a:solidFill>
                <a:latin typeface="Roboto Thin"/>
                <a:ea typeface="Roboto Thin"/>
                <a:cs typeface="Roboto Thin"/>
                <a:sym typeface="Roboto Thin"/>
              </a:defRPr>
            </a:lvl1pPr>
            <a:lvl2pPr lvl="1" rtl="0" algn="ctr">
              <a:spcBef>
                <a:spcPts val="0"/>
              </a:spcBef>
              <a:spcAft>
                <a:spcPts val="0"/>
              </a:spcAft>
              <a:buClr>
                <a:srgbClr val="314256"/>
              </a:buClr>
              <a:buSzPts val="4800"/>
              <a:buNone/>
              <a:defRPr sz="4800">
                <a:solidFill>
                  <a:srgbClr val="314256"/>
                </a:solidFill>
              </a:defRPr>
            </a:lvl2pPr>
            <a:lvl3pPr lvl="2" rtl="0" algn="ctr">
              <a:spcBef>
                <a:spcPts val="0"/>
              </a:spcBef>
              <a:spcAft>
                <a:spcPts val="0"/>
              </a:spcAft>
              <a:buClr>
                <a:srgbClr val="314256"/>
              </a:buClr>
              <a:buSzPts val="4800"/>
              <a:buNone/>
              <a:defRPr sz="4800">
                <a:solidFill>
                  <a:srgbClr val="314256"/>
                </a:solidFill>
              </a:defRPr>
            </a:lvl3pPr>
            <a:lvl4pPr lvl="3" rtl="0" algn="ctr">
              <a:spcBef>
                <a:spcPts val="0"/>
              </a:spcBef>
              <a:spcAft>
                <a:spcPts val="0"/>
              </a:spcAft>
              <a:buClr>
                <a:srgbClr val="314256"/>
              </a:buClr>
              <a:buSzPts val="4800"/>
              <a:buNone/>
              <a:defRPr sz="4800">
                <a:solidFill>
                  <a:srgbClr val="314256"/>
                </a:solidFill>
              </a:defRPr>
            </a:lvl4pPr>
            <a:lvl5pPr lvl="4" rtl="0" algn="ctr">
              <a:spcBef>
                <a:spcPts val="0"/>
              </a:spcBef>
              <a:spcAft>
                <a:spcPts val="0"/>
              </a:spcAft>
              <a:buClr>
                <a:srgbClr val="314256"/>
              </a:buClr>
              <a:buSzPts val="4800"/>
              <a:buNone/>
              <a:defRPr sz="4800">
                <a:solidFill>
                  <a:srgbClr val="314256"/>
                </a:solidFill>
              </a:defRPr>
            </a:lvl5pPr>
            <a:lvl6pPr lvl="5" rtl="0" algn="ctr">
              <a:spcBef>
                <a:spcPts val="0"/>
              </a:spcBef>
              <a:spcAft>
                <a:spcPts val="0"/>
              </a:spcAft>
              <a:buClr>
                <a:srgbClr val="314256"/>
              </a:buClr>
              <a:buSzPts val="4800"/>
              <a:buNone/>
              <a:defRPr sz="4800">
                <a:solidFill>
                  <a:srgbClr val="314256"/>
                </a:solidFill>
              </a:defRPr>
            </a:lvl6pPr>
            <a:lvl7pPr lvl="6" rtl="0" algn="ctr">
              <a:spcBef>
                <a:spcPts val="0"/>
              </a:spcBef>
              <a:spcAft>
                <a:spcPts val="0"/>
              </a:spcAft>
              <a:buClr>
                <a:srgbClr val="314256"/>
              </a:buClr>
              <a:buSzPts val="4800"/>
              <a:buNone/>
              <a:defRPr sz="4800">
                <a:solidFill>
                  <a:srgbClr val="314256"/>
                </a:solidFill>
              </a:defRPr>
            </a:lvl7pPr>
            <a:lvl8pPr lvl="7" rtl="0" algn="ctr">
              <a:spcBef>
                <a:spcPts val="0"/>
              </a:spcBef>
              <a:spcAft>
                <a:spcPts val="0"/>
              </a:spcAft>
              <a:buClr>
                <a:srgbClr val="314256"/>
              </a:buClr>
              <a:buSzPts val="4800"/>
              <a:buNone/>
              <a:defRPr sz="4800">
                <a:solidFill>
                  <a:srgbClr val="314256"/>
                </a:solidFill>
              </a:defRPr>
            </a:lvl8pPr>
            <a:lvl9pPr lvl="8" rtl="0" algn="ctr">
              <a:spcBef>
                <a:spcPts val="0"/>
              </a:spcBef>
              <a:spcAft>
                <a:spcPts val="0"/>
              </a:spcAft>
              <a:buClr>
                <a:srgbClr val="314256"/>
              </a:buClr>
              <a:buSzPts val="4800"/>
              <a:buNone/>
              <a:defRPr sz="4800">
                <a:solidFill>
                  <a:srgbClr val="314256"/>
                </a:solidFill>
              </a:defRPr>
            </a:lvl9pPr>
          </a:lstStyle>
          <a:p/>
        </p:txBody>
      </p:sp>
      <p:cxnSp>
        <p:nvCxnSpPr>
          <p:cNvPr id="10" name="Google Shape;10;p2"/>
          <p:cNvCxnSpPr/>
          <p:nvPr/>
        </p:nvCxnSpPr>
        <p:spPr>
          <a:xfrm rot="10800000">
            <a:off x="4580700" y="823450"/>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11" name="Google Shape;11;p2"/>
          <p:cNvCxnSpPr/>
          <p:nvPr/>
        </p:nvCxnSpPr>
        <p:spPr>
          <a:xfrm rot="10800000">
            <a:off x="4580700" y="4223875"/>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with infographic">
  <p:cSld name="TITLE_AND_BODY_4_1">
    <p:spTree>
      <p:nvGrpSpPr>
        <p:cNvPr id="54" name="Shape 54"/>
        <p:cNvGrpSpPr/>
        <p:nvPr/>
      </p:nvGrpSpPr>
      <p:grpSpPr>
        <a:xfrm>
          <a:off x="0" y="0"/>
          <a:ext cx="0" cy="0"/>
          <a:chOff x="0" y="0"/>
          <a:chExt cx="0" cy="0"/>
        </a:xfrm>
      </p:grpSpPr>
      <p:sp>
        <p:nvSpPr>
          <p:cNvPr id="55" name="Google Shape;55;p11"/>
          <p:cNvSpPr txBox="1"/>
          <p:nvPr>
            <p:ph type="title"/>
          </p:nvPr>
        </p:nvSpPr>
        <p:spPr>
          <a:xfrm>
            <a:off x="1048350" y="448150"/>
            <a:ext cx="7047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with infographic 1">
  <p:cSld name="TITLE_AND_BODY_4_1_1">
    <p:spTree>
      <p:nvGrpSpPr>
        <p:cNvPr id="56" name="Shape 56"/>
        <p:cNvGrpSpPr/>
        <p:nvPr/>
      </p:nvGrpSpPr>
      <p:grpSpPr>
        <a:xfrm>
          <a:off x="0" y="0"/>
          <a:ext cx="0" cy="0"/>
          <a:chOff x="0" y="0"/>
          <a:chExt cx="0" cy="0"/>
        </a:xfrm>
      </p:grpSpPr>
      <p:sp>
        <p:nvSpPr>
          <p:cNvPr id="57" name="Google Shape;57;p12"/>
          <p:cNvSpPr txBox="1"/>
          <p:nvPr>
            <p:ph type="title"/>
          </p:nvPr>
        </p:nvSpPr>
        <p:spPr>
          <a:xfrm>
            <a:off x="1048350" y="448150"/>
            <a:ext cx="7047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with infographic 1 1">
  <p:cSld name="TITLE_AND_BODY_4_1_1_1">
    <p:spTree>
      <p:nvGrpSpPr>
        <p:cNvPr id="58" name="Shape 58"/>
        <p:cNvGrpSpPr/>
        <p:nvPr/>
      </p:nvGrpSpPr>
      <p:grpSpPr>
        <a:xfrm>
          <a:off x="0" y="0"/>
          <a:ext cx="0" cy="0"/>
          <a:chOff x="0" y="0"/>
          <a:chExt cx="0" cy="0"/>
        </a:xfrm>
      </p:grpSpPr>
      <p:sp>
        <p:nvSpPr>
          <p:cNvPr id="59" name="Google Shape;59;p13"/>
          <p:cNvSpPr txBox="1"/>
          <p:nvPr>
            <p:ph type="title"/>
          </p:nvPr>
        </p:nvSpPr>
        <p:spPr>
          <a:xfrm>
            <a:off x="553000" y="448150"/>
            <a:ext cx="7542600" cy="482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lgn="r">
              <a:spcBef>
                <a:spcPts val="0"/>
              </a:spcBef>
              <a:spcAft>
                <a:spcPts val="0"/>
              </a:spcAft>
              <a:buSzPts val="2400"/>
              <a:buNone/>
              <a:defRPr/>
            </a:lvl2pPr>
            <a:lvl3pPr lvl="2" rtl="0" algn="r">
              <a:spcBef>
                <a:spcPts val="0"/>
              </a:spcBef>
              <a:spcAft>
                <a:spcPts val="0"/>
              </a:spcAft>
              <a:buSzPts val="2400"/>
              <a:buNone/>
              <a:defRPr/>
            </a:lvl3pPr>
            <a:lvl4pPr lvl="3" rtl="0" algn="r">
              <a:spcBef>
                <a:spcPts val="0"/>
              </a:spcBef>
              <a:spcAft>
                <a:spcPts val="0"/>
              </a:spcAft>
              <a:buSzPts val="2400"/>
              <a:buNone/>
              <a:defRPr/>
            </a:lvl4pPr>
            <a:lvl5pPr lvl="4" rtl="0" algn="r">
              <a:spcBef>
                <a:spcPts val="0"/>
              </a:spcBef>
              <a:spcAft>
                <a:spcPts val="0"/>
              </a:spcAft>
              <a:buSzPts val="2400"/>
              <a:buNone/>
              <a:defRPr/>
            </a:lvl5pPr>
            <a:lvl6pPr lvl="5" rtl="0" algn="r">
              <a:spcBef>
                <a:spcPts val="0"/>
              </a:spcBef>
              <a:spcAft>
                <a:spcPts val="0"/>
              </a:spcAft>
              <a:buSzPts val="2400"/>
              <a:buNone/>
              <a:defRPr/>
            </a:lvl6pPr>
            <a:lvl7pPr lvl="6" rtl="0" algn="r">
              <a:spcBef>
                <a:spcPts val="0"/>
              </a:spcBef>
              <a:spcAft>
                <a:spcPts val="0"/>
              </a:spcAft>
              <a:buSzPts val="2400"/>
              <a:buNone/>
              <a:defRPr/>
            </a:lvl7pPr>
            <a:lvl8pPr lvl="7" rtl="0" algn="r">
              <a:spcBef>
                <a:spcPts val="0"/>
              </a:spcBef>
              <a:spcAft>
                <a:spcPts val="0"/>
              </a:spcAft>
              <a:buSzPts val="2400"/>
              <a:buNone/>
              <a:defRPr/>
            </a:lvl8pPr>
            <a:lvl9pPr lvl="8" rtl="0" algn="r">
              <a:spcBef>
                <a:spcPts val="0"/>
              </a:spcBef>
              <a:spcAft>
                <a:spcPts val="0"/>
              </a:spcAft>
              <a:buSzPts val="2400"/>
              <a:buNone/>
              <a:defRPr/>
            </a:lvl9pPr>
          </a:lstStyle>
          <a:p/>
        </p:txBody>
      </p:sp>
      <p:cxnSp>
        <p:nvCxnSpPr>
          <p:cNvPr id="60" name="Google Shape;60;p13"/>
          <p:cNvCxnSpPr/>
          <p:nvPr/>
        </p:nvCxnSpPr>
        <p:spPr>
          <a:xfrm rot="10800000">
            <a:off x="6745300" y="370188"/>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1" name="Google Shape;61;p13"/>
          <p:cNvCxnSpPr/>
          <p:nvPr/>
        </p:nvCxnSpPr>
        <p:spPr>
          <a:xfrm rot="10800000">
            <a:off x="6745300" y="1128413"/>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with infographic 1 1 1">
  <p:cSld name="TITLE_AND_BODY_4_1_1_1_1">
    <p:spTree>
      <p:nvGrpSpPr>
        <p:cNvPr id="62" name="Shape 62"/>
        <p:cNvGrpSpPr/>
        <p:nvPr/>
      </p:nvGrpSpPr>
      <p:grpSpPr>
        <a:xfrm>
          <a:off x="0" y="0"/>
          <a:ext cx="0" cy="0"/>
          <a:chOff x="0" y="0"/>
          <a:chExt cx="0" cy="0"/>
        </a:xfrm>
      </p:grpSpPr>
      <p:sp>
        <p:nvSpPr>
          <p:cNvPr id="63" name="Google Shape;63;p14"/>
          <p:cNvSpPr txBox="1"/>
          <p:nvPr>
            <p:ph type="title"/>
          </p:nvPr>
        </p:nvSpPr>
        <p:spPr>
          <a:xfrm flipH="1">
            <a:off x="553000" y="448150"/>
            <a:ext cx="7542600" cy="482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cxnSp>
        <p:nvCxnSpPr>
          <p:cNvPr id="64" name="Google Shape;64;p14"/>
          <p:cNvCxnSpPr/>
          <p:nvPr/>
        </p:nvCxnSpPr>
        <p:spPr>
          <a:xfrm>
            <a:off x="693700" y="370188"/>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5" name="Google Shape;65;p14"/>
          <p:cNvCxnSpPr/>
          <p:nvPr/>
        </p:nvCxnSpPr>
        <p:spPr>
          <a:xfrm>
            <a:off x="693700" y="1128413"/>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p:cSld name="TITLE_AND_TWO_COLUMNS_3">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2">
            <a:alphaModFix/>
          </a:blip>
          <a:srcRect b="-24886" l="16821" r="16874" t="11610"/>
          <a:stretch/>
        </p:blipFill>
        <p:spPr>
          <a:xfrm rot="10800000">
            <a:off x="0" y="-22274"/>
            <a:ext cx="4578550" cy="5213399"/>
          </a:xfrm>
          <a:prstGeom prst="rect">
            <a:avLst/>
          </a:prstGeom>
          <a:noFill/>
          <a:ln>
            <a:noFill/>
          </a:ln>
        </p:spPr>
      </p:pic>
      <p:sp>
        <p:nvSpPr>
          <p:cNvPr id="68" name="Google Shape;68;p15"/>
          <p:cNvSpPr/>
          <p:nvPr/>
        </p:nvSpPr>
        <p:spPr>
          <a:xfrm>
            <a:off x="456710" y="2257575"/>
            <a:ext cx="3639900" cy="2388000"/>
          </a:xfrm>
          <a:prstGeom prst="rect">
            <a:avLst/>
          </a:prstGeom>
          <a:solidFill>
            <a:srgbClr val="EDEDEB">
              <a:alpha val="47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9" name="Google Shape;69;p15"/>
          <p:cNvSpPr/>
          <p:nvPr/>
        </p:nvSpPr>
        <p:spPr>
          <a:xfrm>
            <a:off x="4572000" y="-23850"/>
            <a:ext cx="4610400" cy="5191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5028750" y="2257575"/>
            <a:ext cx="3640200" cy="2388000"/>
          </a:xfrm>
          <a:prstGeom prst="rect">
            <a:avLst/>
          </a:prstGeom>
          <a:solidFill>
            <a:srgbClr val="666666">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sp>
        <p:nvSpPr>
          <p:cNvPr id="71" name="Google Shape;71;p15"/>
          <p:cNvSpPr txBox="1"/>
          <p:nvPr>
            <p:ph type="title"/>
          </p:nvPr>
        </p:nvSpPr>
        <p:spPr>
          <a:xfrm>
            <a:off x="5095425" y="557900"/>
            <a:ext cx="3411600" cy="86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2400"/>
              <a:buNone/>
              <a:defRPr>
                <a:solidFill>
                  <a:srgbClr val="FFFFFF"/>
                </a:solidFill>
              </a:defRPr>
            </a:lvl1pPr>
            <a:lvl2pPr lvl="1" rtl="0" algn="r">
              <a:lnSpc>
                <a:spcPct val="100000"/>
              </a:lnSpc>
              <a:spcBef>
                <a:spcPts val="0"/>
              </a:spcBef>
              <a:spcAft>
                <a:spcPts val="0"/>
              </a:spcAft>
              <a:buClr>
                <a:srgbClr val="FFFFFF"/>
              </a:buClr>
              <a:buSzPts val="2400"/>
              <a:buNone/>
              <a:defRPr>
                <a:solidFill>
                  <a:srgbClr val="FFFFFF"/>
                </a:solidFill>
              </a:defRPr>
            </a:lvl2pPr>
            <a:lvl3pPr lvl="2" rtl="0" algn="r">
              <a:lnSpc>
                <a:spcPct val="100000"/>
              </a:lnSpc>
              <a:spcBef>
                <a:spcPts val="0"/>
              </a:spcBef>
              <a:spcAft>
                <a:spcPts val="0"/>
              </a:spcAft>
              <a:buClr>
                <a:srgbClr val="FFFFFF"/>
              </a:buClr>
              <a:buSzPts val="2400"/>
              <a:buNone/>
              <a:defRPr>
                <a:solidFill>
                  <a:srgbClr val="FFFFFF"/>
                </a:solidFill>
              </a:defRPr>
            </a:lvl3pPr>
            <a:lvl4pPr lvl="3" rtl="0" algn="r">
              <a:lnSpc>
                <a:spcPct val="100000"/>
              </a:lnSpc>
              <a:spcBef>
                <a:spcPts val="0"/>
              </a:spcBef>
              <a:spcAft>
                <a:spcPts val="0"/>
              </a:spcAft>
              <a:buClr>
                <a:srgbClr val="FFFFFF"/>
              </a:buClr>
              <a:buSzPts val="2400"/>
              <a:buNone/>
              <a:defRPr>
                <a:solidFill>
                  <a:srgbClr val="FFFFFF"/>
                </a:solidFill>
              </a:defRPr>
            </a:lvl4pPr>
            <a:lvl5pPr lvl="4" rtl="0" algn="r">
              <a:lnSpc>
                <a:spcPct val="100000"/>
              </a:lnSpc>
              <a:spcBef>
                <a:spcPts val="0"/>
              </a:spcBef>
              <a:spcAft>
                <a:spcPts val="0"/>
              </a:spcAft>
              <a:buClr>
                <a:srgbClr val="FFFFFF"/>
              </a:buClr>
              <a:buSzPts val="2400"/>
              <a:buNone/>
              <a:defRPr>
                <a:solidFill>
                  <a:srgbClr val="FFFFFF"/>
                </a:solidFill>
              </a:defRPr>
            </a:lvl5pPr>
            <a:lvl6pPr lvl="5" rtl="0" algn="r">
              <a:lnSpc>
                <a:spcPct val="100000"/>
              </a:lnSpc>
              <a:spcBef>
                <a:spcPts val="0"/>
              </a:spcBef>
              <a:spcAft>
                <a:spcPts val="0"/>
              </a:spcAft>
              <a:buClr>
                <a:srgbClr val="FFFFFF"/>
              </a:buClr>
              <a:buSzPts val="2400"/>
              <a:buNone/>
              <a:defRPr>
                <a:solidFill>
                  <a:srgbClr val="FFFFFF"/>
                </a:solidFill>
              </a:defRPr>
            </a:lvl6pPr>
            <a:lvl7pPr lvl="6" rtl="0" algn="r">
              <a:lnSpc>
                <a:spcPct val="100000"/>
              </a:lnSpc>
              <a:spcBef>
                <a:spcPts val="0"/>
              </a:spcBef>
              <a:spcAft>
                <a:spcPts val="0"/>
              </a:spcAft>
              <a:buClr>
                <a:srgbClr val="FFFFFF"/>
              </a:buClr>
              <a:buSzPts val="2400"/>
              <a:buNone/>
              <a:defRPr>
                <a:solidFill>
                  <a:srgbClr val="FFFFFF"/>
                </a:solidFill>
              </a:defRPr>
            </a:lvl7pPr>
            <a:lvl8pPr lvl="7" rtl="0" algn="r">
              <a:lnSpc>
                <a:spcPct val="100000"/>
              </a:lnSpc>
              <a:spcBef>
                <a:spcPts val="0"/>
              </a:spcBef>
              <a:spcAft>
                <a:spcPts val="0"/>
              </a:spcAft>
              <a:buClr>
                <a:srgbClr val="FFFFFF"/>
              </a:buClr>
              <a:buSzPts val="2400"/>
              <a:buNone/>
              <a:defRPr>
                <a:solidFill>
                  <a:srgbClr val="FFFFFF"/>
                </a:solidFill>
              </a:defRPr>
            </a:lvl8pPr>
            <a:lvl9pPr lvl="8" rtl="0" algn="r">
              <a:lnSpc>
                <a:spcPct val="100000"/>
              </a:lnSpc>
              <a:spcBef>
                <a:spcPts val="0"/>
              </a:spcBef>
              <a:spcAft>
                <a:spcPts val="0"/>
              </a:spcAft>
              <a:buClr>
                <a:srgbClr val="FFFFFF"/>
              </a:buClr>
              <a:buSzPts val="2400"/>
              <a:buNone/>
              <a:defRPr>
                <a:solidFill>
                  <a:srgbClr val="FFFFFF"/>
                </a:solidFill>
              </a:defRPr>
            </a:lvl9pPr>
          </a:lstStyle>
          <a:p/>
        </p:txBody>
      </p:sp>
      <p:sp>
        <p:nvSpPr>
          <p:cNvPr id="72" name="Google Shape;72;p15"/>
          <p:cNvSpPr txBox="1"/>
          <p:nvPr>
            <p:ph idx="1" type="subTitle"/>
          </p:nvPr>
        </p:nvSpPr>
        <p:spPr>
          <a:xfrm>
            <a:off x="722700" y="2685974"/>
            <a:ext cx="3117300" cy="32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None/>
              <a:defRPr b="1" sz="1400">
                <a:solidFill>
                  <a:srgbClr val="434343"/>
                </a:solidFill>
              </a:defRPr>
            </a:lvl1pPr>
            <a:lvl2pPr lvl="1">
              <a:lnSpc>
                <a:spcPct val="100000"/>
              </a:lnSpc>
              <a:spcBef>
                <a:spcPts val="0"/>
              </a:spcBef>
              <a:spcAft>
                <a:spcPts val="0"/>
              </a:spcAft>
              <a:buNone/>
              <a:defRPr b="1" sz="1400">
                <a:solidFill>
                  <a:srgbClr val="434343"/>
                </a:solidFill>
              </a:defRPr>
            </a:lvl2pPr>
            <a:lvl3pPr lvl="2">
              <a:lnSpc>
                <a:spcPct val="100000"/>
              </a:lnSpc>
              <a:spcBef>
                <a:spcPts val="0"/>
              </a:spcBef>
              <a:spcAft>
                <a:spcPts val="0"/>
              </a:spcAft>
              <a:buNone/>
              <a:defRPr b="1" sz="1400">
                <a:solidFill>
                  <a:srgbClr val="434343"/>
                </a:solidFill>
              </a:defRPr>
            </a:lvl3pPr>
            <a:lvl4pPr lvl="3">
              <a:lnSpc>
                <a:spcPct val="100000"/>
              </a:lnSpc>
              <a:spcBef>
                <a:spcPts val="0"/>
              </a:spcBef>
              <a:spcAft>
                <a:spcPts val="0"/>
              </a:spcAft>
              <a:buNone/>
              <a:defRPr b="1" sz="1400">
                <a:solidFill>
                  <a:srgbClr val="434343"/>
                </a:solidFill>
              </a:defRPr>
            </a:lvl4pPr>
            <a:lvl5pPr lvl="4">
              <a:lnSpc>
                <a:spcPct val="100000"/>
              </a:lnSpc>
              <a:spcBef>
                <a:spcPts val="0"/>
              </a:spcBef>
              <a:spcAft>
                <a:spcPts val="0"/>
              </a:spcAft>
              <a:buNone/>
              <a:defRPr b="1" sz="1400">
                <a:solidFill>
                  <a:srgbClr val="434343"/>
                </a:solidFill>
              </a:defRPr>
            </a:lvl5pPr>
            <a:lvl6pPr lvl="5">
              <a:lnSpc>
                <a:spcPct val="100000"/>
              </a:lnSpc>
              <a:spcBef>
                <a:spcPts val="0"/>
              </a:spcBef>
              <a:spcAft>
                <a:spcPts val="0"/>
              </a:spcAft>
              <a:buNone/>
              <a:defRPr b="1" sz="1400">
                <a:solidFill>
                  <a:srgbClr val="434343"/>
                </a:solidFill>
              </a:defRPr>
            </a:lvl6pPr>
            <a:lvl7pPr lvl="6">
              <a:lnSpc>
                <a:spcPct val="100000"/>
              </a:lnSpc>
              <a:spcBef>
                <a:spcPts val="0"/>
              </a:spcBef>
              <a:spcAft>
                <a:spcPts val="0"/>
              </a:spcAft>
              <a:buNone/>
              <a:defRPr b="1" sz="1400">
                <a:solidFill>
                  <a:srgbClr val="434343"/>
                </a:solidFill>
              </a:defRPr>
            </a:lvl7pPr>
            <a:lvl8pPr lvl="7">
              <a:lnSpc>
                <a:spcPct val="100000"/>
              </a:lnSpc>
              <a:spcBef>
                <a:spcPts val="0"/>
              </a:spcBef>
              <a:spcAft>
                <a:spcPts val="0"/>
              </a:spcAft>
              <a:buNone/>
              <a:defRPr b="1" sz="1400">
                <a:solidFill>
                  <a:srgbClr val="434343"/>
                </a:solidFill>
              </a:defRPr>
            </a:lvl8pPr>
            <a:lvl9pPr lvl="8">
              <a:lnSpc>
                <a:spcPct val="100000"/>
              </a:lnSpc>
              <a:spcBef>
                <a:spcPts val="0"/>
              </a:spcBef>
              <a:spcAft>
                <a:spcPts val="0"/>
              </a:spcAft>
              <a:buNone/>
              <a:defRPr b="1" sz="1400">
                <a:solidFill>
                  <a:srgbClr val="434343"/>
                </a:solidFill>
              </a:defRPr>
            </a:lvl9pPr>
          </a:lstStyle>
          <a:p/>
        </p:txBody>
      </p:sp>
      <p:sp>
        <p:nvSpPr>
          <p:cNvPr id="73" name="Google Shape;73;p15"/>
          <p:cNvSpPr txBox="1"/>
          <p:nvPr>
            <p:ph idx="2" type="subTitle"/>
          </p:nvPr>
        </p:nvSpPr>
        <p:spPr>
          <a:xfrm>
            <a:off x="5313900" y="2685974"/>
            <a:ext cx="3117300" cy="32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1400">
                <a:solidFill>
                  <a:srgbClr val="79D8B9"/>
                </a:solidFill>
              </a:defRPr>
            </a:lvl1pPr>
            <a:lvl2pPr lvl="1" rtl="0">
              <a:lnSpc>
                <a:spcPct val="100000"/>
              </a:lnSpc>
              <a:spcBef>
                <a:spcPts val="0"/>
              </a:spcBef>
              <a:spcAft>
                <a:spcPts val="0"/>
              </a:spcAft>
              <a:buNone/>
              <a:defRPr b="1" sz="1400">
                <a:solidFill>
                  <a:srgbClr val="79D8B9"/>
                </a:solidFill>
              </a:defRPr>
            </a:lvl2pPr>
            <a:lvl3pPr lvl="2" rtl="0">
              <a:lnSpc>
                <a:spcPct val="100000"/>
              </a:lnSpc>
              <a:spcBef>
                <a:spcPts val="0"/>
              </a:spcBef>
              <a:spcAft>
                <a:spcPts val="0"/>
              </a:spcAft>
              <a:buNone/>
              <a:defRPr b="1" sz="1400">
                <a:solidFill>
                  <a:srgbClr val="79D8B9"/>
                </a:solidFill>
              </a:defRPr>
            </a:lvl3pPr>
            <a:lvl4pPr lvl="3" rtl="0">
              <a:lnSpc>
                <a:spcPct val="100000"/>
              </a:lnSpc>
              <a:spcBef>
                <a:spcPts val="0"/>
              </a:spcBef>
              <a:spcAft>
                <a:spcPts val="0"/>
              </a:spcAft>
              <a:buNone/>
              <a:defRPr b="1" sz="1400">
                <a:solidFill>
                  <a:srgbClr val="79D8B9"/>
                </a:solidFill>
              </a:defRPr>
            </a:lvl4pPr>
            <a:lvl5pPr lvl="4" rtl="0">
              <a:lnSpc>
                <a:spcPct val="100000"/>
              </a:lnSpc>
              <a:spcBef>
                <a:spcPts val="0"/>
              </a:spcBef>
              <a:spcAft>
                <a:spcPts val="0"/>
              </a:spcAft>
              <a:buNone/>
              <a:defRPr b="1" sz="1400">
                <a:solidFill>
                  <a:srgbClr val="79D8B9"/>
                </a:solidFill>
              </a:defRPr>
            </a:lvl5pPr>
            <a:lvl6pPr lvl="5" rtl="0">
              <a:lnSpc>
                <a:spcPct val="100000"/>
              </a:lnSpc>
              <a:spcBef>
                <a:spcPts val="0"/>
              </a:spcBef>
              <a:spcAft>
                <a:spcPts val="0"/>
              </a:spcAft>
              <a:buNone/>
              <a:defRPr b="1" sz="1400">
                <a:solidFill>
                  <a:srgbClr val="79D8B9"/>
                </a:solidFill>
              </a:defRPr>
            </a:lvl6pPr>
            <a:lvl7pPr lvl="6" rtl="0">
              <a:lnSpc>
                <a:spcPct val="100000"/>
              </a:lnSpc>
              <a:spcBef>
                <a:spcPts val="0"/>
              </a:spcBef>
              <a:spcAft>
                <a:spcPts val="0"/>
              </a:spcAft>
              <a:buNone/>
              <a:defRPr b="1" sz="1400">
                <a:solidFill>
                  <a:srgbClr val="79D8B9"/>
                </a:solidFill>
              </a:defRPr>
            </a:lvl7pPr>
            <a:lvl8pPr lvl="7" rtl="0">
              <a:lnSpc>
                <a:spcPct val="100000"/>
              </a:lnSpc>
              <a:spcBef>
                <a:spcPts val="0"/>
              </a:spcBef>
              <a:spcAft>
                <a:spcPts val="0"/>
              </a:spcAft>
              <a:buNone/>
              <a:defRPr b="1" sz="1400">
                <a:solidFill>
                  <a:srgbClr val="79D8B9"/>
                </a:solidFill>
              </a:defRPr>
            </a:lvl8pPr>
            <a:lvl9pPr lvl="8" rtl="0">
              <a:lnSpc>
                <a:spcPct val="100000"/>
              </a:lnSpc>
              <a:spcBef>
                <a:spcPts val="0"/>
              </a:spcBef>
              <a:spcAft>
                <a:spcPts val="0"/>
              </a:spcAft>
              <a:buNone/>
              <a:defRPr b="1" sz="1400">
                <a:solidFill>
                  <a:srgbClr val="79D8B9"/>
                </a:solidFill>
              </a:defRPr>
            </a:lvl9pPr>
          </a:lstStyle>
          <a:p/>
        </p:txBody>
      </p:sp>
      <p:sp>
        <p:nvSpPr>
          <p:cNvPr id="74" name="Google Shape;74;p15"/>
          <p:cNvSpPr txBox="1"/>
          <p:nvPr>
            <p:ph idx="3" type="subTitle"/>
          </p:nvPr>
        </p:nvSpPr>
        <p:spPr>
          <a:xfrm>
            <a:off x="722700" y="3012675"/>
            <a:ext cx="31173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75" name="Google Shape;75;p15"/>
          <p:cNvSpPr txBox="1"/>
          <p:nvPr>
            <p:ph idx="4" type="subTitle"/>
          </p:nvPr>
        </p:nvSpPr>
        <p:spPr>
          <a:xfrm>
            <a:off x="5313900" y="3012675"/>
            <a:ext cx="31173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extLst>
    <p:ext uri="{DCECCB84-F9BA-43D5-87BE-67443E8EF086}">
      <p15:sldGuideLst>
        <p15:guide id="1" pos="2880">
          <p15:clr>
            <a:srgbClr val="F9AD4C"/>
          </p15:clr>
        </p15:guide>
        <p15:guide id="2" orient="horz" pos="2065">
          <p15:clr>
            <a:srgbClr val="F9AD4C"/>
          </p15:clr>
        </p15:guide>
        <p15:guide id="3" pos="4332">
          <p15:clr>
            <a:srgbClr val="F9AD4C"/>
          </p15:clr>
        </p15:guide>
        <p15:guide id="4" pos="1440">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spTree>
      <p:nvGrpSpPr>
        <p:cNvPr id="76" name="Shape 76"/>
        <p:cNvGrpSpPr/>
        <p:nvPr/>
      </p:nvGrpSpPr>
      <p:grpSpPr>
        <a:xfrm>
          <a:off x="0" y="0"/>
          <a:ext cx="0" cy="0"/>
          <a:chOff x="0" y="0"/>
          <a:chExt cx="0" cy="0"/>
        </a:xfrm>
      </p:grpSpPr>
      <p:sp>
        <p:nvSpPr>
          <p:cNvPr id="77" name="Google Shape;77;p16"/>
          <p:cNvSpPr txBox="1"/>
          <p:nvPr>
            <p:ph type="title"/>
          </p:nvPr>
        </p:nvSpPr>
        <p:spPr>
          <a:xfrm>
            <a:off x="762000" y="928125"/>
            <a:ext cx="6684300" cy="482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400"/>
              <a:buNone/>
              <a:defRPr>
                <a:solidFill>
                  <a:srgbClr val="434343"/>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8" name="Google Shape;78;p16"/>
          <p:cNvSpPr txBox="1"/>
          <p:nvPr>
            <p:ph idx="1" type="subTitle"/>
          </p:nvPr>
        </p:nvSpPr>
        <p:spPr>
          <a:xfrm>
            <a:off x="762000" y="1885600"/>
            <a:ext cx="2086200" cy="306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434343"/>
                </a:solidFill>
              </a:defRPr>
            </a:lvl1pPr>
            <a:lvl2pPr lvl="1" rtl="0">
              <a:spcBef>
                <a:spcPts val="0"/>
              </a:spcBef>
              <a:spcAft>
                <a:spcPts val="0"/>
              </a:spcAft>
              <a:buNone/>
              <a:defRPr b="1" sz="1400">
                <a:solidFill>
                  <a:srgbClr val="434343"/>
                </a:solidFill>
              </a:defRPr>
            </a:lvl2pPr>
            <a:lvl3pPr lvl="2" rtl="0">
              <a:spcBef>
                <a:spcPts val="0"/>
              </a:spcBef>
              <a:spcAft>
                <a:spcPts val="0"/>
              </a:spcAft>
              <a:buNone/>
              <a:defRPr b="1" sz="1400">
                <a:solidFill>
                  <a:srgbClr val="434343"/>
                </a:solidFill>
              </a:defRPr>
            </a:lvl3pPr>
            <a:lvl4pPr lvl="3" rtl="0">
              <a:spcBef>
                <a:spcPts val="0"/>
              </a:spcBef>
              <a:spcAft>
                <a:spcPts val="0"/>
              </a:spcAft>
              <a:buNone/>
              <a:defRPr b="1" sz="1400">
                <a:solidFill>
                  <a:srgbClr val="434343"/>
                </a:solidFill>
              </a:defRPr>
            </a:lvl4pPr>
            <a:lvl5pPr lvl="4" rtl="0">
              <a:spcBef>
                <a:spcPts val="0"/>
              </a:spcBef>
              <a:spcAft>
                <a:spcPts val="0"/>
              </a:spcAft>
              <a:buNone/>
              <a:defRPr b="1" sz="1400">
                <a:solidFill>
                  <a:srgbClr val="434343"/>
                </a:solidFill>
              </a:defRPr>
            </a:lvl5pPr>
            <a:lvl6pPr lvl="5" rtl="0">
              <a:spcBef>
                <a:spcPts val="0"/>
              </a:spcBef>
              <a:spcAft>
                <a:spcPts val="0"/>
              </a:spcAft>
              <a:buNone/>
              <a:defRPr b="1" sz="1400">
                <a:solidFill>
                  <a:srgbClr val="434343"/>
                </a:solidFill>
              </a:defRPr>
            </a:lvl6pPr>
            <a:lvl7pPr lvl="6" rtl="0">
              <a:spcBef>
                <a:spcPts val="0"/>
              </a:spcBef>
              <a:spcAft>
                <a:spcPts val="0"/>
              </a:spcAft>
              <a:buNone/>
              <a:defRPr b="1" sz="1400">
                <a:solidFill>
                  <a:srgbClr val="434343"/>
                </a:solidFill>
              </a:defRPr>
            </a:lvl7pPr>
            <a:lvl8pPr lvl="7" rtl="0">
              <a:spcBef>
                <a:spcPts val="0"/>
              </a:spcBef>
              <a:spcAft>
                <a:spcPts val="0"/>
              </a:spcAft>
              <a:buNone/>
              <a:defRPr b="1" sz="1400">
                <a:solidFill>
                  <a:srgbClr val="434343"/>
                </a:solidFill>
              </a:defRPr>
            </a:lvl8pPr>
            <a:lvl9pPr lvl="8" rtl="0">
              <a:spcBef>
                <a:spcPts val="0"/>
              </a:spcBef>
              <a:spcAft>
                <a:spcPts val="0"/>
              </a:spcAft>
              <a:buNone/>
              <a:defRPr b="1" sz="1400">
                <a:solidFill>
                  <a:srgbClr val="434343"/>
                </a:solidFill>
              </a:defRPr>
            </a:lvl9pPr>
          </a:lstStyle>
          <a:p/>
        </p:txBody>
      </p:sp>
      <p:sp>
        <p:nvSpPr>
          <p:cNvPr id="79" name="Google Shape;79;p16"/>
          <p:cNvSpPr txBox="1"/>
          <p:nvPr>
            <p:ph idx="2" type="subTitle"/>
          </p:nvPr>
        </p:nvSpPr>
        <p:spPr>
          <a:xfrm>
            <a:off x="3488700" y="1885600"/>
            <a:ext cx="2166600" cy="306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434343"/>
                </a:solidFill>
              </a:defRPr>
            </a:lvl1pPr>
            <a:lvl2pPr lvl="1" rtl="0">
              <a:spcBef>
                <a:spcPts val="0"/>
              </a:spcBef>
              <a:spcAft>
                <a:spcPts val="0"/>
              </a:spcAft>
              <a:buNone/>
              <a:defRPr b="1" sz="1400">
                <a:solidFill>
                  <a:srgbClr val="434343"/>
                </a:solidFill>
              </a:defRPr>
            </a:lvl2pPr>
            <a:lvl3pPr lvl="2" rtl="0">
              <a:spcBef>
                <a:spcPts val="0"/>
              </a:spcBef>
              <a:spcAft>
                <a:spcPts val="0"/>
              </a:spcAft>
              <a:buNone/>
              <a:defRPr b="1" sz="1400">
                <a:solidFill>
                  <a:srgbClr val="434343"/>
                </a:solidFill>
              </a:defRPr>
            </a:lvl3pPr>
            <a:lvl4pPr lvl="3" rtl="0">
              <a:spcBef>
                <a:spcPts val="0"/>
              </a:spcBef>
              <a:spcAft>
                <a:spcPts val="0"/>
              </a:spcAft>
              <a:buNone/>
              <a:defRPr b="1" sz="1400">
                <a:solidFill>
                  <a:srgbClr val="434343"/>
                </a:solidFill>
              </a:defRPr>
            </a:lvl4pPr>
            <a:lvl5pPr lvl="4" rtl="0">
              <a:spcBef>
                <a:spcPts val="0"/>
              </a:spcBef>
              <a:spcAft>
                <a:spcPts val="0"/>
              </a:spcAft>
              <a:buNone/>
              <a:defRPr b="1" sz="1400">
                <a:solidFill>
                  <a:srgbClr val="434343"/>
                </a:solidFill>
              </a:defRPr>
            </a:lvl5pPr>
            <a:lvl6pPr lvl="5" rtl="0">
              <a:spcBef>
                <a:spcPts val="0"/>
              </a:spcBef>
              <a:spcAft>
                <a:spcPts val="0"/>
              </a:spcAft>
              <a:buNone/>
              <a:defRPr b="1" sz="1400">
                <a:solidFill>
                  <a:srgbClr val="434343"/>
                </a:solidFill>
              </a:defRPr>
            </a:lvl6pPr>
            <a:lvl7pPr lvl="6" rtl="0">
              <a:spcBef>
                <a:spcPts val="0"/>
              </a:spcBef>
              <a:spcAft>
                <a:spcPts val="0"/>
              </a:spcAft>
              <a:buNone/>
              <a:defRPr b="1" sz="1400">
                <a:solidFill>
                  <a:srgbClr val="434343"/>
                </a:solidFill>
              </a:defRPr>
            </a:lvl7pPr>
            <a:lvl8pPr lvl="7" rtl="0">
              <a:spcBef>
                <a:spcPts val="0"/>
              </a:spcBef>
              <a:spcAft>
                <a:spcPts val="0"/>
              </a:spcAft>
              <a:buNone/>
              <a:defRPr b="1" sz="1400">
                <a:solidFill>
                  <a:srgbClr val="434343"/>
                </a:solidFill>
              </a:defRPr>
            </a:lvl8pPr>
            <a:lvl9pPr lvl="8" rtl="0">
              <a:spcBef>
                <a:spcPts val="0"/>
              </a:spcBef>
              <a:spcAft>
                <a:spcPts val="0"/>
              </a:spcAft>
              <a:buNone/>
              <a:defRPr b="1" sz="1400">
                <a:solidFill>
                  <a:srgbClr val="434343"/>
                </a:solidFill>
              </a:defRPr>
            </a:lvl9pPr>
          </a:lstStyle>
          <a:p/>
        </p:txBody>
      </p:sp>
      <p:sp>
        <p:nvSpPr>
          <p:cNvPr id="80" name="Google Shape;80;p16"/>
          <p:cNvSpPr txBox="1"/>
          <p:nvPr>
            <p:ph idx="3" type="subTitle"/>
          </p:nvPr>
        </p:nvSpPr>
        <p:spPr>
          <a:xfrm>
            <a:off x="6215400" y="1885600"/>
            <a:ext cx="2166600" cy="306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434343"/>
                </a:solidFill>
              </a:defRPr>
            </a:lvl1pPr>
            <a:lvl2pPr lvl="1" rtl="0">
              <a:spcBef>
                <a:spcPts val="0"/>
              </a:spcBef>
              <a:spcAft>
                <a:spcPts val="0"/>
              </a:spcAft>
              <a:buNone/>
              <a:defRPr b="1" sz="1400">
                <a:solidFill>
                  <a:srgbClr val="434343"/>
                </a:solidFill>
              </a:defRPr>
            </a:lvl2pPr>
            <a:lvl3pPr lvl="2" rtl="0">
              <a:spcBef>
                <a:spcPts val="0"/>
              </a:spcBef>
              <a:spcAft>
                <a:spcPts val="0"/>
              </a:spcAft>
              <a:buNone/>
              <a:defRPr b="1" sz="1400">
                <a:solidFill>
                  <a:srgbClr val="434343"/>
                </a:solidFill>
              </a:defRPr>
            </a:lvl3pPr>
            <a:lvl4pPr lvl="3" rtl="0">
              <a:spcBef>
                <a:spcPts val="0"/>
              </a:spcBef>
              <a:spcAft>
                <a:spcPts val="0"/>
              </a:spcAft>
              <a:buNone/>
              <a:defRPr b="1" sz="1400">
                <a:solidFill>
                  <a:srgbClr val="434343"/>
                </a:solidFill>
              </a:defRPr>
            </a:lvl4pPr>
            <a:lvl5pPr lvl="4" rtl="0">
              <a:spcBef>
                <a:spcPts val="0"/>
              </a:spcBef>
              <a:spcAft>
                <a:spcPts val="0"/>
              </a:spcAft>
              <a:buNone/>
              <a:defRPr b="1" sz="1400">
                <a:solidFill>
                  <a:srgbClr val="434343"/>
                </a:solidFill>
              </a:defRPr>
            </a:lvl5pPr>
            <a:lvl6pPr lvl="5" rtl="0">
              <a:spcBef>
                <a:spcPts val="0"/>
              </a:spcBef>
              <a:spcAft>
                <a:spcPts val="0"/>
              </a:spcAft>
              <a:buNone/>
              <a:defRPr b="1" sz="1400">
                <a:solidFill>
                  <a:srgbClr val="434343"/>
                </a:solidFill>
              </a:defRPr>
            </a:lvl6pPr>
            <a:lvl7pPr lvl="6" rtl="0">
              <a:spcBef>
                <a:spcPts val="0"/>
              </a:spcBef>
              <a:spcAft>
                <a:spcPts val="0"/>
              </a:spcAft>
              <a:buNone/>
              <a:defRPr b="1" sz="1400">
                <a:solidFill>
                  <a:srgbClr val="434343"/>
                </a:solidFill>
              </a:defRPr>
            </a:lvl7pPr>
            <a:lvl8pPr lvl="7" rtl="0">
              <a:spcBef>
                <a:spcPts val="0"/>
              </a:spcBef>
              <a:spcAft>
                <a:spcPts val="0"/>
              </a:spcAft>
              <a:buNone/>
              <a:defRPr b="1" sz="1400">
                <a:solidFill>
                  <a:srgbClr val="434343"/>
                </a:solidFill>
              </a:defRPr>
            </a:lvl8pPr>
            <a:lvl9pPr lvl="8" rtl="0">
              <a:spcBef>
                <a:spcPts val="0"/>
              </a:spcBef>
              <a:spcAft>
                <a:spcPts val="0"/>
              </a:spcAft>
              <a:buNone/>
              <a:defRPr b="1" sz="1400">
                <a:solidFill>
                  <a:srgbClr val="434343"/>
                </a:solidFill>
              </a:defRPr>
            </a:lvl9pPr>
          </a:lstStyle>
          <a:p/>
        </p:txBody>
      </p:sp>
      <p:sp>
        <p:nvSpPr>
          <p:cNvPr id="81" name="Google Shape;81;p16"/>
          <p:cNvSpPr/>
          <p:nvPr/>
        </p:nvSpPr>
        <p:spPr>
          <a:xfrm rot="5400000">
            <a:off x="4268850" y="3754512"/>
            <a:ext cx="606300" cy="2171700"/>
          </a:xfrm>
          <a:prstGeom prst="rect">
            <a:avLst/>
          </a:prstGeom>
          <a:solidFill>
            <a:srgbClr val="147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rot="5400000">
            <a:off x="1544700" y="3754512"/>
            <a:ext cx="606300" cy="2171700"/>
          </a:xfrm>
          <a:prstGeom prst="rect">
            <a:avLst/>
          </a:prstGeom>
          <a:solidFill>
            <a:srgbClr val="1351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rot="5400000">
            <a:off x="6993000" y="3754512"/>
            <a:ext cx="606300" cy="2171700"/>
          </a:xfrm>
          <a:prstGeom prst="rect">
            <a:avLst/>
          </a:prstGeom>
          <a:solidFill>
            <a:srgbClr val="23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6"/>
          <p:cNvCxnSpPr/>
          <p:nvPr/>
        </p:nvCxnSpPr>
        <p:spPr>
          <a:xfrm rot="10800000">
            <a:off x="860475" y="2273994"/>
            <a:ext cx="1209600" cy="0"/>
          </a:xfrm>
          <a:prstGeom prst="straightConnector1">
            <a:avLst/>
          </a:prstGeom>
          <a:noFill/>
          <a:ln cap="flat" cmpd="sng" w="9525">
            <a:solidFill>
              <a:srgbClr val="135158"/>
            </a:solidFill>
            <a:prstDash val="solid"/>
            <a:round/>
            <a:headEnd len="med" w="med" type="none"/>
            <a:tailEnd len="med" w="med" type="none"/>
          </a:ln>
        </p:spPr>
      </p:cxnSp>
      <p:cxnSp>
        <p:nvCxnSpPr>
          <p:cNvPr id="85" name="Google Shape;85;p16"/>
          <p:cNvCxnSpPr/>
          <p:nvPr/>
        </p:nvCxnSpPr>
        <p:spPr>
          <a:xfrm rot="10800000">
            <a:off x="3576425" y="2273994"/>
            <a:ext cx="1209600" cy="0"/>
          </a:xfrm>
          <a:prstGeom prst="straightConnector1">
            <a:avLst/>
          </a:prstGeom>
          <a:noFill/>
          <a:ln cap="flat" cmpd="sng" w="9525">
            <a:solidFill>
              <a:srgbClr val="14736A"/>
            </a:solidFill>
            <a:prstDash val="solid"/>
            <a:round/>
            <a:headEnd len="med" w="med" type="none"/>
            <a:tailEnd len="med" w="med" type="none"/>
          </a:ln>
        </p:spPr>
      </p:cxnSp>
      <p:cxnSp>
        <p:nvCxnSpPr>
          <p:cNvPr id="86" name="Google Shape;86;p16"/>
          <p:cNvCxnSpPr/>
          <p:nvPr/>
        </p:nvCxnSpPr>
        <p:spPr>
          <a:xfrm rot="10800000">
            <a:off x="6294275" y="2273994"/>
            <a:ext cx="1209600" cy="0"/>
          </a:xfrm>
          <a:prstGeom prst="straightConnector1">
            <a:avLst/>
          </a:prstGeom>
          <a:noFill/>
          <a:ln cap="flat" cmpd="sng" w="9525">
            <a:solidFill>
              <a:srgbClr val="23AA89"/>
            </a:solidFill>
            <a:prstDash val="solid"/>
            <a:round/>
            <a:headEnd len="med" w="med" type="none"/>
            <a:tailEnd len="med" w="med" type="none"/>
          </a:ln>
        </p:spPr>
      </p:cxnSp>
      <p:sp>
        <p:nvSpPr>
          <p:cNvPr id="87" name="Google Shape;87;p16"/>
          <p:cNvSpPr txBox="1"/>
          <p:nvPr>
            <p:ph idx="4" type="subTitle"/>
          </p:nvPr>
        </p:nvSpPr>
        <p:spPr>
          <a:xfrm>
            <a:off x="762000" y="2506300"/>
            <a:ext cx="2086200" cy="1730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88" name="Google Shape;88;p16"/>
          <p:cNvSpPr txBox="1"/>
          <p:nvPr>
            <p:ph idx="5" type="subTitle"/>
          </p:nvPr>
        </p:nvSpPr>
        <p:spPr>
          <a:xfrm>
            <a:off x="3488700" y="2506300"/>
            <a:ext cx="2086200" cy="1730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89" name="Google Shape;89;p16"/>
          <p:cNvSpPr txBox="1"/>
          <p:nvPr>
            <p:ph idx="6" type="subTitle"/>
          </p:nvPr>
        </p:nvSpPr>
        <p:spPr>
          <a:xfrm>
            <a:off x="6215400" y="2506300"/>
            <a:ext cx="2086200" cy="1730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3 columns slide">
  <p:cSld name="TITLE_AND_TWO_COLUMNS_1_2">
    <p:spTree>
      <p:nvGrpSpPr>
        <p:cNvPr id="90" name="Shape 90"/>
        <p:cNvGrpSpPr/>
        <p:nvPr/>
      </p:nvGrpSpPr>
      <p:grpSpPr>
        <a:xfrm>
          <a:off x="0" y="0"/>
          <a:ext cx="0" cy="0"/>
          <a:chOff x="0" y="0"/>
          <a:chExt cx="0" cy="0"/>
        </a:xfrm>
      </p:grpSpPr>
      <p:sp>
        <p:nvSpPr>
          <p:cNvPr id="91" name="Google Shape;91;p17"/>
          <p:cNvSpPr/>
          <p:nvPr/>
        </p:nvSpPr>
        <p:spPr>
          <a:xfrm>
            <a:off x="0" y="3690600"/>
            <a:ext cx="9144000" cy="1452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idx="1" type="subTitle"/>
          </p:nvPr>
        </p:nvSpPr>
        <p:spPr>
          <a:xfrm>
            <a:off x="716025" y="3295200"/>
            <a:ext cx="20862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135158"/>
                </a:solidFill>
                <a:latin typeface="Roboto Condensed"/>
                <a:ea typeface="Roboto Condensed"/>
                <a:cs typeface="Roboto Condensed"/>
                <a:sym typeface="Roboto Condensed"/>
              </a:defRPr>
            </a:lvl1pPr>
            <a:lvl2pPr lvl="1" rtl="0" algn="ct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ct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ct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ct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ct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ct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ct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ct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93" name="Google Shape;93;p17"/>
          <p:cNvSpPr txBox="1"/>
          <p:nvPr>
            <p:ph idx="2" type="subTitle"/>
          </p:nvPr>
        </p:nvSpPr>
        <p:spPr>
          <a:xfrm>
            <a:off x="3459725" y="3295200"/>
            <a:ext cx="21666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23AA89"/>
                </a:solidFill>
                <a:latin typeface="Roboto Condensed"/>
                <a:ea typeface="Roboto Condensed"/>
                <a:cs typeface="Roboto Condensed"/>
                <a:sym typeface="Roboto Condensed"/>
              </a:defRPr>
            </a:lvl1pPr>
            <a:lvl2pPr lvl="1" rtl="0" algn="ct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ct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ct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ct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ct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ct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ct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ct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94" name="Google Shape;94;p17"/>
          <p:cNvSpPr txBox="1"/>
          <p:nvPr>
            <p:ph idx="3" type="subTitle"/>
          </p:nvPr>
        </p:nvSpPr>
        <p:spPr>
          <a:xfrm>
            <a:off x="6256250" y="3295200"/>
            <a:ext cx="21666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23AA89"/>
                </a:solidFill>
                <a:latin typeface="Roboto Condensed"/>
                <a:ea typeface="Roboto Condensed"/>
                <a:cs typeface="Roboto Condensed"/>
                <a:sym typeface="Roboto Condensed"/>
              </a:defRPr>
            </a:lvl1pPr>
            <a:lvl2pPr lvl="1" rtl="0" algn="ct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ct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ct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ct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ct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ct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ct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ct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95" name="Google Shape;95;p17"/>
          <p:cNvSpPr txBox="1"/>
          <p:nvPr>
            <p:ph idx="4" type="subTitle"/>
          </p:nvPr>
        </p:nvSpPr>
        <p:spPr>
          <a:xfrm>
            <a:off x="716025" y="3773875"/>
            <a:ext cx="2086200" cy="10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a:latin typeface="Roboto Condensed"/>
                <a:ea typeface="Roboto Condensed"/>
                <a:cs typeface="Roboto Condensed"/>
                <a:sym typeface="Roboto Condensed"/>
              </a:defRPr>
            </a:lvl2pPr>
            <a:lvl3pPr lvl="2" rtl="0" algn="ctr">
              <a:spcBef>
                <a:spcPts val="0"/>
              </a:spcBef>
              <a:spcAft>
                <a:spcPts val="0"/>
              </a:spcAft>
              <a:buNone/>
              <a:defRPr>
                <a:latin typeface="Roboto Condensed"/>
                <a:ea typeface="Roboto Condensed"/>
                <a:cs typeface="Roboto Condensed"/>
                <a:sym typeface="Roboto Condensed"/>
              </a:defRPr>
            </a:lvl3pPr>
            <a:lvl4pPr lvl="3" rtl="0" algn="ctr">
              <a:spcBef>
                <a:spcPts val="0"/>
              </a:spcBef>
              <a:spcAft>
                <a:spcPts val="0"/>
              </a:spcAft>
              <a:buNone/>
              <a:defRPr>
                <a:latin typeface="Roboto Condensed"/>
                <a:ea typeface="Roboto Condensed"/>
                <a:cs typeface="Roboto Condensed"/>
                <a:sym typeface="Roboto Condensed"/>
              </a:defRPr>
            </a:lvl4pPr>
            <a:lvl5pPr lvl="4" rtl="0" algn="ctr">
              <a:spcBef>
                <a:spcPts val="0"/>
              </a:spcBef>
              <a:spcAft>
                <a:spcPts val="0"/>
              </a:spcAft>
              <a:buNone/>
              <a:defRPr>
                <a:latin typeface="Roboto Condensed"/>
                <a:ea typeface="Roboto Condensed"/>
                <a:cs typeface="Roboto Condensed"/>
                <a:sym typeface="Roboto Condensed"/>
              </a:defRPr>
            </a:lvl5pPr>
            <a:lvl6pPr lvl="5" rtl="0" algn="ctr">
              <a:spcBef>
                <a:spcPts val="0"/>
              </a:spcBef>
              <a:spcAft>
                <a:spcPts val="0"/>
              </a:spcAft>
              <a:buNone/>
              <a:defRPr>
                <a:latin typeface="Roboto Condensed"/>
                <a:ea typeface="Roboto Condensed"/>
                <a:cs typeface="Roboto Condensed"/>
                <a:sym typeface="Roboto Condensed"/>
              </a:defRPr>
            </a:lvl6pPr>
            <a:lvl7pPr lvl="6" rtl="0" algn="ctr">
              <a:spcBef>
                <a:spcPts val="0"/>
              </a:spcBef>
              <a:spcAft>
                <a:spcPts val="0"/>
              </a:spcAft>
              <a:buNone/>
              <a:defRPr>
                <a:latin typeface="Roboto Condensed"/>
                <a:ea typeface="Roboto Condensed"/>
                <a:cs typeface="Roboto Condensed"/>
                <a:sym typeface="Roboto Condensed"/>
              </a:defRPr>
            </a:lvl7pPr>
            <a:lvl8pPr lvl="7" rtl="0" algn="ctr">
              <a:spcBef>
                <a:spcPts val="0"/>
              </a:spcBef>
              <a:spcAft>
                <a:spcPts val="0"/>
              </a:spcAft>
              <a:buNone/>
              <a:defRPr>
                <a:latin typeface="Roboto Condensed"/>
                <a:ea typeface="Roboto Condensed"/>
                <a:cs typeface="Roboto Condensed"/>
                <a:sym typeface="Roboto Condensed"/>
              </a:defRPr>
            </a:lvl8pPr>
            <a:lvl9pPr lvl="8" rtl="0" algn="ctr">
              <a:spcBef>
                <a:spcPts val="0"/>
              </a:spcBef>
              <a:spcAft>
                <a:spcPts val="0"/>
              </a:spcAft>
              <a:buNone/>
              <a:defRPr>
                <a:latin typeface="Roboto Condensed"/>
                <a:ea typeface="Roboto Condensed"/>
                <a:cs typeface="Roboto Condensed"/>
                <a:sym typeface="Roboto Condensed"/>
              </a:defRPr>
            </a:lvl9pPr>
          </a:lstStyle>
          <a:p/>
        </p:txBody>
      </p:sp>
      <p:sp>
        <p:nvSpPr>
          <p:cNvPr id="96" name="Google Shape;96;p17"/>
          <p:cNvSpPr txBox="1"/>
          <p:nvPr>
            <p:ph idx="5" type="subTitle"/>
          </p:nvPr>
        </p:nvSpPr>
        <p:spPr>
          <a:xfrm>
            <a:off x="3459725" y="3773875"/>
            <a:ext cx="2086200" cy="10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a:latin typeface="Roboto Condensed"/>
                <a:ea typeface="Roboto Condensed"/>
                <a:cs typeface="Roboto Condensed"/>
                <a:sym typeface="Roboto Condensed"/>
              </a:defRPr>
            </a:lvl2pPr>
            <a:lvl3pPr lvl="2" rtl="0" algn="ctr">
              <a:spcBef>
                <a:spcPts val="0"/>
              </a:spcBef>
              <a:spcAft>
                <a:spcPts val="0"/>
              </a:spcAft>
              <a:buNone/>
              <a:defRPr>
                <a:latin typeface="Roboto Condensed"/>
                <a:ea typeface="Roboto Condensed"/>
                <a:cs typeface="Roboto Condensed"/>
                <a:sym typeface="Roboto Condensed"/>
              </a:defRPr>
            </a:lvl3pPr>
            <a:lvl4pPr lvl="3" rtl="0" algn="ctr">
              <a:spcBef>
                <a:spcPts val="0"/>
              </a:spcBef>
              <a:spcAft>
                <a:spcPts val="0"/>
              </a:spcAft>
              <a:buNone/>
              <a:defRPr>
                <a:latin typeface="Roboto Condensed"/>
                <a:ea typeface="Roboto Condensed"/>
                <a:cs typeface="Roboto Condensed"/>
                <a:sym typeface="Roboto Condensed"/>
              </a:defRPr>
            </a:lvl4pPr>
            <a:lvl5pPr lvl="4" rtl="0" algn="ctr">
              <a:spcBef>
                <a:spcPts val="0"/>
              </a:spcBef>
              <a:spcAft>
                <a:spcPts val="0"/>
              </a:spcAft>
              <a:buNone/>
              <a:defRPr>
                <a:latin typeface="Roboto Condensed"/>
                <a:ea typeface="Roboto Condensed"/>
                <a:cs typeface="Roboto Condensed"/>
                <a:sym typeface="Roboto Condensed"/>
              </a:defRPr>
            </a:lvl5pPr>
            <a:lvl6pPr lvl="5" rtl="0" algn="ctr">
              <a:spcBef>
                <a:spcPts val="0"/>
              </a:spcBef>
              <a:spcAft>
                <a:spcPts val="0"/>
              </a:spcAft>
              <a:buNone/>
              <a:defRPr>
                <a:latin typeface="Roboto Condensed"/>
                <a:ea typeface="Roboto Condensed"/>
                <a:cs typeface="Roboto Condensed"/>
                <a:sym typeface="Roboto Condensed"/>
              </a:defRPr>
            </a:lvl6pPr>
            <a:lvl7pPr lvl="6" rtl="0" algn="ctr">
              <a:spcBef>
                <a:spcPts val="0"/>
              </a:spcBef>
              <a:spcAft>
                <a:spcPts val="0"/>
              </a:spcAft>
              <a:buNone/>
              <a:defRPr>
                <a:latin typeface="Roboto Condensed"/>
                <a:ea typeface="Roboto Condensed"/>
                <a:cs typeface="Roboto Condensed"/>
                <a:sym typeface="Roboto Condensed"/>
              </a:defRPr>
            </a:lvl7pPr>
            <a:lvl8pPr lvl="7" rtl="0" algn="ctr">
              <a:spcBef>
                <a:spcPts val="0"/>
              </a:spcBef>
              <a:spcAft>
                <a:spcPts val="0"/>
              </a:spcAft>
              <a:buNone/>
              <a:defRPr>
                <a:latin typeface="Roboto Condensed"/>
                <a:ea typeface="Roboto Condensed"/>
                <a:cs typeface="Roboto Condensed"/>
                <a:sym typeface="Roboto Condensed"/>
              </a:defRPr>
            </a:lvl8pPr>
            <a:lvl9pPr lvl="8" rtl="0" algn="ctr">
              <a:spcBef>
                <a:spcPts val="0"/>
              </a:spcBef>
              <a:spcAft>
                <a:spcPts val="0"/>
              </a:spcAft>
              <a:buNone/>
              <a:defRPr>
                <a:latin typeface="Roboto Condensed"/>
                <a:ea typeface="Roboto Condensed"/>
                <a:cs typeface="Roboto Condensed"/>
                <a:sym typeface="Roboto Condensed"/>
              </a:defRPr>
            </a:lvl9pPr>
          </a:lstStyle>
          <a:p/>
        </p:txBody>
      </p:sp>
      <p:sp>
        <p:nvSpPr>
          <p:cNvPr id="97" name="Google Shape;97;p17"/>
          <p:cNvSpPr txBox="1"/>
          <p:nvPr>
            <p:ph idx="6" type="subTitle"/>
          </p:nvPr>
        </p:nvSpPr>
        <p:spPr>
          <a:xfrm>
            <a:off x="6256250" y="3773875"/>
            <a:ext cx="2086200" cy="10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a:latin typeface="Roboto Condensed"/>
                <a:ea typeface="Roboto Condensed"/>
                <a:cs typeface="Roboto Condensed"/>
                <a:sym typeface="Roboto Condensed"/>
              </a:defRPr>
            </a:lvl2pPr>
            <a:lvl3pPr lvl="2" rtl="0" algn="ctr">
              <a:spcBef>
                <a:spcPts val="0"/>
              </a:spcBef>
              <a:spcAft>
                <a:spcPts val="0"/>
              </a:spcAft>
              <a:buNone/>
              <a:defRPr>
                <a:latin typeface="Roboto Condensed"/>
                <a:ea typeface="Roboto Condensed"/>
                <a:cs typeface="Roboto Condensed"/>
                <a:sym typeface="Roboto Condensed"/>
              </a:defRPr>
            </a:lvl3pPr>
            <a:lvl4pPr lvl="3" rtl="0" algn="ctr">
              <a:spcBef>
                <a:spcPts val="0"/>
              </a:spcBef>
              <a:spcAft>
                <a:spcPts val="0"/>
              </a:spcAft>
              <a:buNone/>
              <a:defRPr>
                <a:latin typeface="Roboto Condensed"/>
                <a:ea typeface="Roboto Condensed"/>
                <a:cs typeface="Roboto Condensed"/>
                <a:sym typeface="Roboto Condensed"/>
              </a:defRPr>
            </a:lvl4pPr>
            <a:lvl5pPr lvl="4" rtl="0" algn="ctr">
              <a:spcBef>
                <a:spcPts val="0"/>
              </a:spcBef>
              <a:spcAft>
                <a:spcPts val="0"/>
              </a:spcAft>
              <a:buNone/>
              <a:defRPr>
                <a:latin typeface="Roboto Condensed"/>
                <a:ea typeface="Roboto Condensed"/>
                <a:cs typeface="Roboto Condensed"/>
                <a:sym typeface="Roboto Condensed"/>
              </a:defRPr>
            </a:lvl5pPr>
            <a:lvl6pPr lvl="5" rtl="0" algn="ctr">
              <a:spcBef>
                <a:spcPts val="0"/>
              </a:spcBef>
              <a:spcAft>
                <a:spcPts val="0"/>
              </a:spcAft>
              <a:buNone/>
              <a:defRPr>
                <a:latin typeface="Roboto Condensed"/>
                <a:ea typeface="Roboto Condensed"/>
                <a:cs typeface="Roboto Condensed"/>
                <a:sym typeface="Roboto Condensed"/>
              </a:defRPr>
            </a:lvl6pPr>
            <a:lvl7pPr lvl="6" rtl="0" algn="ctr">
              <a:spcBef>
                <a:spcPts val="0"/>
              </a:spcBef>
              <a:spcAft>
                <a:spcPts val="0"/>
              </a:spcAft>
              <a:buNone/>
              <a:defRPr>
                <a:latin typeface="Roboto Condensed"/>
                <a:ea typeface="Roboto Condensed"/>
                <a:cs typeface="Roboto Condensed"/>
                <a:sym typeface="Roboto Condensed"/>
              </a:defRPr>
            </a:lvl7pPr>
            <a:lvl8pPr lvl="7" rtl="0" algn="ctr">
              <a:spcBef>
                <a:spcPts val="0"/>
              </a:spcBef>
              <a:spcAft>
                <a:spcPts val="0"/>
              </a:spcAft>
              <a:buNone/>
              <a:defRPr>
                <a:latin typeface="Roboto Condensed"/>
                <a:ea typeface="Roboto Condensed"/>
                <a:cs typeface="Roboto Condensed"/>
                <a:sym typeface="Roboto Condensed"/>
              </a:defRPr>
            </a:lvl8pPr>
            <a:lvl9pPr lvl="8" rtl="0" algn="ct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3 columns slide 1">
  <p:cSld name="TITLE_AND_TWO_COLUMNS_1_2_1">
    <p:spTree>
      <p:nvGrpSpPr>
        <p:cNvPr id="98" name="Shape 98"/>
        <p:cNvGrpSpPr/>
        <p:nvPr/>
      </p:nvGrpSpPr>
      <p:grpSpPr>
        <a:xfrm>
          <a:off x="0" y="0"/>
          <a:ext cx="0" cy="0"/>
          <a:chOff x="0" y="0"/>
          <a:chExt cx="0" cy="0"/>
        </a:xfrm>
      </p:grpSpPr>
      <p:sp>
        <p:nvSpPr>
          <p:cNvPr id="99" name="Google Shape;99;p18"/>
          <p:cNvSpPr/>
          <p:nvPr/>
        </p:nvSpPr>
        <p:spPr>
          <a:xfrm>
            <a:off x="0" y="3690600"/>
            <a:ext cx="9144000" cy="1452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idx="1" type="subTitle"/>
          </p:nvPr>
        </p:nvSpPr>
        <p:spPr>
          <a:xfrm>
            <a:off x="582775" y="3295200"/>
            <a:ext cx="22383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135158"/>
                </a:solidFill>
              </a:defRPr>
            </a:lvl1pPr>
            <a:lvl2pPr lvl="1" rtl="0">
              <a:spcBef>
                <a:spcPts val="0"/>
              </a:spcBef>
              <a:spcAft>
                <a:spcPts val="0"/>
              </a:spcAft>
              <a:buNone/>
              <a:defRPr b="1" sz="1400">
                <a:solidFill>
                  <a:srgbClr val="23AA89"/>
                </a:solidFill>
              </a:defRPr>
            </a:lvl2pPr>
            <a:lvl3pPr lvl="2" rtl="0">
              <a:spcBef>
                <a:spcPts val="0"/>
              </a:spcBef>
              <a:spcAft>
                <a:spcPts val="0"/>
              </a:spcAft>
              <a:buNone/>
              <a:defRPr b="1" sz="1400">
                <a:solidFill>
                  <a:srgbClr val="23AA89"/>
                </a:solidFill>
              </a:defRPr>
            </a:lvl3pPr>
            <a:lvl4pPr lvl="3" rtl="0">
              <a:spcBef>
                <a:spcPts val="0"/>
              </a:spcBef>
              <a:spcAft>
                <a:spcPts val="0"/>
              </a:spcAft>
              <a:buNone/>
              <a:defRPr b="1" sz="1400">
                <a:solidFill>
                  <a:srgbClr val="23AA89"/>
                </a:solidFill>
              </a:defRPr>
            </a:lvl4pPr>
            <a:lvl5pPr lvl="4" rtl="0">
              <a:spcBef>
                <a:spcPts val="0"/>
              </a:spcBef>
              <a:spcAft>
                <a:spcPts val="0"/>
              </a:spcAft>
              <a:buNone/>
              <a:defRPr b="1" sz="1400">
                <a:solidFill>
                  <a:srgbClr val="23AA89"/>
                </a:solidFill>
              </a:defRPr>
            </a:lvl5pPr>
            <a:lvl6pPr lvl="5" rtl="0">
              <a:spcBef>
                <a:spcPts val="0"/>
              </a:spcBef>
              <a:spcAft>
                <a:spcPts val="0"/>
              </a:spcAft>
              <a:buNone/>
              <a:defRPr b="1" sz="1400">
                <a:solidFill>
                  <a:srgbClr val="23AA89"/>
                </a:solidFill>
              </a:defRPr>
            </a:lvl6pPr>
            <a:lvl7pPr lvl="6" rtl="0">
              <a:spcBef>
                <a:spcPts val="0"/>
              </a:spcBef>
              <a:spcAft>
                <a:spcPts val="0"/>
              </a:spcAft>
              <a:buNone/>
              <a:defRPr b="1" sz="1400">
                <a:solidFill>
                  <a:srgbClr val="23AA89"/>
                </a:solidFill>
              </a:defRPr>
            </a:lvl7pPr>
            <a:lvl8pPr lvl="7" rtl="0">
              <a:spcBef>
                <a:spcPts val="0"/>
              </a:spcBef>
              <a:spcAft>
                <a:spcPts val="0"/>
              </a:spcAft>
              <a:buNone/>
              <a:defRPr b="1" sz="1400">
                <a:solidFill>
                  <a:srgbClr val="23AA89"/>
                </a:solidFill>
              </a:defRPr>
            </a:lvl8pPr>
            <a:lvl9pPr lvl="8" rtl="0">
              <a:spcBef>
                <a:spcPts val="0"/>
              </a:spcBef>
              <a:spcAft>
                <a:spcPts val="0"/>
              </a:spcAft>
              <a:buNone/>
              <a:defRPr b="1" sz="1400">
                <a:solidFill>
                  <a:srgbClr val="23AA89"/>
                </a:solidFill>
              </a:defRPr>
            </a:lvl9pPr>
          </a:lstStyle>
          <a:p/>
        </p:txBody>
      </p:sp>
      <p:sp>
        <p:nvSpPr>
          <p:cNvPr id="101" name="Google Shape;101;p18"/>
          <p:cNvSpPr txBox="1"/>
          <p:nvPr>
            <p:ph idx="2" type="subTitle"/>
          </p:nvPr>
        </p:nvSpPr>
        <p:spPr>
          <a:xfrm>
            <a:off x="3488700" y="3295200"/>
            <a:ext cx="22383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3AA89"/>
                </a:solidFill>
              </a:defRPr>
            </a:lvl1pPr>
            <a:lvl2pPr lvl="1" rtl="0">
              <a:spcBef>
                <a:spcPts val="0"/>
              </a:spcBef>
              <a:spcAft>
                <a:spcPts val="0"/>
              </a:spcAft>
              <a:buNone/>
              <a:defRPr b="1" sz="1400">
                <a:solidFill>
                  <a:srgbClr val="23AA89"/>
                </a:solidFill>
              </a:defRPr>
            </a:lvl2pPr>
            <a:lvl3pPr lvl="2" rtl="0">
              <a:spcBef>
                <a:spcPts val="0"/>
              </a:spcBef>
              <a:spcAft>
                <a:spcPts val="0"/>
              </a:spcAft>
              <a:buNone/>
              <a:defRPr b="1" sz="1400">
                <a:solidFill>
                  <a:srgbClr val="23AA89"/>
                </a:solidFill>
              </a:defRPr>
            </a:lvl3pPr>
            <a:lvl4pPr lvl="3" rtl="0">
              <a:spcBef>
                <a:spcPts val="0"/>
              </a:spcBef>
              <a:spcAft>
                <a:spcPts val="0"/>
              </a:spcAft>
              <a:buNone/>
              <a:defRPr b="1" sz="1400">
                <a:solidFill>
                  <a:srgbClr val="23AA89"/>
                </a:solidFill>
              </a:defRPr>
            </a:lvl4pPr>
            <a:lvl5pPr lvl="4" rtl="0">
              <a:spcBef>
                <a:spcPts val="0"/>
              </a:spcBef>
              <a:spcAft>
                <a:spcPts val="0"/>
              </a:spcAft>
              <a:buNone/>
              <a:defRPr b="1" sz="1400">
                <a:solidFill>
                  <a:srgbClr val="23AA89"/>
                </a:solidFill>
              </a:defRPr>
            </a:lvl5pPr>
            <a:lvl6pPr lvl="5" rtl="0">
              <a:spcBef>
                <a:spcPts val="0"/>
              </a:spcBef>
              <a:spcAft>
                <a:spcPts val="0"/>
              </a:spcAft>
              <a:buNone/>
              <a:defRPr b="1" sz="1400">
                <a:solidFill>
                  <a:srgbClr val="23AA89"/>
                </a:solidFill>
              </a:defRPr>
            </a:lvl6pPr>
            <a:lvl7pPr lvl="6" rtl="0">
              <a:spcBef>
                <a:spcPts val="0"/>
              </a:spcBef>
              <a:spcAft>
                <a:spcPts val="0"/>
              </a:spcAft>
              <a:buNone/>
              <a:defRPr b="1" sz="1400">
                <a:solidFill>
                  <a:srgbClr val="23AA89"/>
                </a:solidFill>
              </a:defRPr>
            </a:lvl7pPr>
            <a:lvl8pPr lvl="7" rtl="0">
              <a:spcBef>
                <a:spcPts val="0"/>
              </a:spcBef>
              <a:spcAft>
                <a:spcPts val="0"/>
              </a:spcAft>
              <a:buNone/>
              <a:defRPr b="1" sz="1400">
                <a:solidFill>
                  <a:srgbClr val="23AA89"/>
                </a:solidFill>
              </a:defRPr>
            </a:lvl8pPr>
            <a:lvl9pPr lvl="8" rtl="0">
              <a:spcBef>
                <a:spcPts val="0"/>
              </a:spcBef>
              <a:spcAft>
                <a:spcPts val="0"/>
              </a:spcAft>
              <a:buNone/>
              <a:defRPr b="1" sz="1400">
                <a:solidFill>
                  <a:srgbClr val="23AA89"/>
                </a:solidFill>
              </a:defRPr>
            </a:lvl9pPr>
          </a:lstStyle>
          <a:p/>
        </p:txBody>
      </p:sp>
      <p:sp>
        <p:nvSpPr>
          <p:cNvPr id="102" name="Google Shape;102;p18"/>
          <p:cNvSpPr txBox="1"/>
          <p:nvPr>
            <p:ph idx="3" type="subTitle"/>
          </p:nvPr>
        </p:nvSpPr>
        <p:spPr>
          <a:xfrm>
            <a:off x="6337900" y="3295200"/>
            <a:ext cx="22383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3AA89"/>
                </a:solidFill>
              </a:defRPr>
            </a:lvl1pPr>
            <a:lvl2pPr lvl="1" rtl="0">
              <a:spcBef>
                <a:spcPts val="0"/>
              </a:spcBef>
              <a:spcAft>
                <a:spcPts val="0"/>
              </a:spcAft>
              <a:buNone/>
              <a:defRPr b="1" sz="1400">
                <a:solidFill>
                  <a:srgbClr val="23AA89"/>
                </a:solidFill>
              </a:defRPr>
            </a:lvl2pPr>
            <a:lvl3pPr lvl="2" rtl="0">
              <a:spcBef>
                <a:spcPts val="0"/>
              </a:spcBef>
              <a:spcAft>
                <a:spcPts val="0"/>
              </a:spcAft>
              <a:buNone/>
              <a:defRPr b="1" sz="1400">
                <a:solidFill>
                  <a:srgbClr val="23AA89"/>
                </a:solidFill>
              </a:defRPr>
            </a:lvl3pPr>
            <a:lvl4pPr lvl="3" rtl="0">
              <a:spcBef>
                <a:spcPts val="0"/>
              </a:spcBef>
              <a:spcAft>
                <a:spcPts val="0"/>
              </a:spcAft>
              <a:buNone/>
              <a:defRPr b="1" sz="1400">
                <a:solidFill>
                  <a:srgbClr val="23AA89"/>
                </a:solidFill>
              </a:defRPr>
            </a:lvl4pPr>
            <a:lvl5pPr lvl="4" rtl="0">
              <a:spcBef>
                <a:spcPts val="0"/>
              </a:spcBef>
              <a:spcAft>
                <a:spcPts val="0"/>
              </a:spcAft>
              <a:buNone/>
              <a:defRPr b="1" sz="1400">
                <a:solidFill>
                  <a:srgbClr val="23AA89"/>
                </a:solidFill>
              </a:defRPr>
            </a:lvl5pPr>
            <a:lvl6pPr lvl="5" rtl="0">
              <a:spcBef>
                <a:spcPts val="0"/>
              </a:spcBef>
              <a:spcAft>
                <a:spcPts val="0"/>
              </a:spcAft>
              <a:buNone/>
              <a:defRPr b="1" sz="1400">
                <a:solidFill>
                  <a:srgbClr val="23AA89"/>
                </a:solidFill>
              </a:defRPr>
            </a:lvl6pPr>
            <a:lvl7pPr lvl="6" rtl="0">
              <a:spcBef>
                <a:spcPts val="0"/>
              </a:spcBef>
              <a:spcAft>
                <a:spcPts val="0"/>
              </a:spcAft>
              <a:buNone/>
              <a:defRPr b="1" sz="1400">
                <a:solidFill>
                  <a:srgbClr val="23AA89"/>
                </a:solidFill>
              </a:defRPr>
            </a:lvl7pPr>
            <a:lvl8pPr lvl="7" rtl="0">
              <a:spcBef>
                <a:spcPts val="0"/>
              </a:spcBef>
              <a:spcAft>
                <a:spcPts val="0"/>
              </a:spcAft>
              <a:buNone/>
              <a:defRPr b="1" sz="1400">
                <a:solidFill>
                  <a:srgbClr val="23AA89"/>
                </a:solidFill>
              </a:defRPr>
            </a:lvl8pPr>
            <a:lvl9pPr lvl="8" rtl="0">
              <a:spcBef>
                <a:spcPts val="0"/>
              </a:spcBef>
              <a:spcAft>
                <a:spcPts val="0"/>
              </a:spcAft>
              <a:buNone/>
              <a:defRPr b="1" sz="1400">
                <a:solidFill>
                  <a:srgbClr val="23AA89"/>
                </a:solidFill>
              </a:defRPr>
            </a:lvl9pPr>
          </a:lstStyle>
          <a:p/>
        </p:txBody>
      </p:sp>
      <p:sp>
        <p:nvSpPr>
          <p:cNvPr id="103" name="Google Shape;103;p18"/>
          <p:cNvSpPr txBox="1"/>
          <p:nvPr>
            <p:ph idx="4" type="subTitle"/>
          </p:nvPr>
        </p:nvSpPr>
        <p:spPr>
          <a:xfrm>
            <a:off x="582775" y="3773875"/>
            <a:ext cx="22383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104" name="Google Shape;104;p18"/>
          <p:cNvSpPr txBox="1"/>
          <p:nvPr>
            <p:ph idx="5" type="subTitle"/>
          </p:nvPr>
        </p:nvSpPr>
        <p:spPr>
          <a:xfrm>
            <a:off x="3488700" y="3773875"/>
            <a:ext cx="22383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105" name="Google Shape;105;p18"/>
          <p:cNvSpPr txBox="1"/>
          <p:nvPr>
            <p:ph idx="6" type="subTitle"/>
          </p:nvPr>
        </p:nvSpPr>
        <p:spPr>
          <a:xfrm>
            <a:off x="6337900" y="3773875"/>
            <a:ext cx="22383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cxnSp>
        <p:nvCxnSpPr>
          <p:cNvPr id="106" name="Google Shape;106;p18"/>
          <p:cNvCxnSpPr/>
          <p:nvPr/>
        </p:nvCxnSpPr>
        <p:spPr>
          <a:xfrm>
            <a:off x="676050" y="2578413"/>
            <a:ext cx="2028900" cy="0"/>
          </a:xfrm>
          <a:prstGeom prst="straightConnector1">
            <a:avLst/>
          </a:prstGeom>
          <a:noFill/>
          <a:ln cap="flat" cmpd="sng" w="19050">
            <a:solidFill>
              <a:srgbClr val="135158"/>
            </a:solidFill>
            <a:prstDash val="solid"/>
            <a:round/>
            <a:headEnd len="med" w="med" type="none"/>
            <a:tailEnd len="med" w="med" type="none"/>
          </a:ln>
        </p:spPr>
      </p:cxnSp>
      <p:cxnSp>
        <p:nvCxnSpPr>
          <p:cNvPr id="107" name="Google Shape;107;p18"/>
          <p:cNvCxnSpPr/>
          <p:nvPr/>
        </p:nvCxnSpPr>
        <p:spPr>
          <a:xfrm>
            <a:off x="3566075" y="2578413"/>
            <a:ext cx="1910700" cy="0"/>
          </a:xfrm>
          <a:prstGeom prst="straightConnector1">
            <a:avLst/>
          </a:prstGeom>
          <a:noFill/>
          <a:ln cap="flat" cmpd="sng" w="19050">
            <a:solidFill>
              <a:srgbClr val="14736A"/>
            </a:solidFill>
            <a:prstDash val="solid"/>
            <a:round/>
            <a:headEnd len="med" w="med" type="none"/>
            <a:tailEnd len="med" w="med" type="none"/>
          </a:ln>
        </p:spPr>
      </p:cxnSp>
      <p:cxnSp>
        <p:nvCxnSpPr>
          <p:cNvPr id="108" name="Google Shape;108;p18"/>
          <p:cNvCxnSpPr/>
          <p:nvPr/>
        </p:nvCxnSpPr>
        <p:spPr>
          <a:xfrm>
            <a:off x="6404500" y="2578413"/>
            <a:ext cx="2171700" cy="0"/>
          </a:xfrm>
          <a:prstGeom prst="straightConnector1">
            <a:avLst/>
          </a:prstGeom>
          <a:noFill/>
          <a:ln cap="flat" cmpd="sng" w="19050">
            <a:solidFill>
              <a:srgbClr val="14736A"/>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p:cSld name="BIG_NUMBER_1">
    <p:spTree>
      <p:nvGrpSpPr>
        <p:cNvPr id="109" name="Shape 109"/>
        <p:cNvGrpSpPr/>
        <p:nvPr/>
      </p:nvGrpSpPr>
      <p:grpSpPr>
        <a:xfrm>
          <a:off x="0" y="0"/>
          <a:ext cx="0" cy="0"/>
          <a:chOff x="0" y="0"/>
          <a:chExt cx="0" cy="0"/>
        </a:xfrm>
      </p:grpSpPr>
      <p:sp>
        <p:nvSpPr>
          <p:cNvPr id="110" name="Google Shape;110;p19"/>
          <p:cNvSpPr/>
          <p:nvPr/>
        </p:nvSpPr>
        <p:spPr>
          <a:xfrm>
            <a:off x="466800" y="466800"/>
            <a:ext cx="8210400" cy="42099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11" name="Google Shape;111;p19"/>
          <p:cNvSpPr txBox="1"/>
          <p:nvPr>
            <p:ph idx="1" type="subTitle"/>
          </p:nvPr>
        </p:nvSpPr>
        <p:spPr>
          <a:xfrm>
            <a:off x="857375" y="2061400"/>
            <a:ext cx="7429200" cy="996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6000">
                <a:solidFill>
                  <a:srgbClr val="434343"/>
                </a:solidFill>
                <a:latin typeface="Roboto Condensed"/>
                <a:ea typeface="Roboto Condensed"/>
                <a:cs typeface="Roboto Condensed"/>
                <a:sym typeface="Roboto Condensed"/>
              </a:defRPr>
            </a:lvl1pPr>
            <a:lvl2pPr lvl="1" rtl="0" algn="ctr">
              <a:spcBef>
                <a:spcPts val="0"/>
              </a:spcBef>
              <a:spcAft>
                <a:spcPts val="0"/>
              </a:spcAft>
              <a:buNone/>
              <a:defRPr sz="3600">
                <a:solidFill>
                  <a:srgbClr val="FFFFFF"/>
                </a:solidFill>
                <a:latin typeface="Montserrat Black"/>
                <a:ea typeface="Montserrat Black"/>
                <a:cs typeface="Montserrat Black"/>
                <a:sym typeface="Montserrat Black"/>
              </a:defRPr>
            </a:lvl2pPr>
            <a:lvl3pPr lvl="2" rtl="0" algn="ctr">
              <a:spcBef>
                <a:spcPts val="0"/>
              </a:spcBef>
              <a:spcAft>
                <a:spcPts val="0"/>
              </a:spcAft>
              <a:buNone/>
              <a:defRPr sz="3600">
                <a:solidFill>
                  <a:srgbClr val="FFFFFF"/>
                </a:solidFill>
                <a:latin typeface="Montserrat Black"/>
                <a:ea typeface="Montserrat Black"/>
                <a:cs typeface="Montserrat Black"/>
                <a:sym typeface="Montserrat Black"/>
              </a:defRPr>
            </a:lvl3pPr>
            <a:lvl4pPr lvl="3" rtl="0" algn="ctr">
              <a:spcBef>
                <a:spcPts val="0"/>
              </a:spcBef>
              <a:spcAft>
                <a:spcPts val="0"/>
              </a:spcAft>
              <a:buNone/>
              <a:defRPr sz="3600">
                <a:solidFill>
                  <a:srgbClr val="FFFFFF"/>
                </a:solidFill>
                <a:latin typeface="Montserrat Black"/>
                <a:ea typeface="Montserrat Black"/>
                <a:cs typeface="Montserrat Black"/>
                <a:sym typeface="Montserrat Black"/>
              </a:defRPr>
            </a:lvl4pPr>
            <a:lvl5pPr lvl="4" rtl="0" algn="ctr">
              <a:spcBef>
                <a:spcPts val="0"/>
              </a:spcBef>
              <a:spcAft>
                <a:spcPts val="0"/>
              </a:spcAft>
              <a:buNone/>
              <a:defRPr sz="3600">
                <a:solidFill>
                  <a:srgbClr val="FFFFFF"/>
                </a:solidFill>
                <a:latin typeface="Montserrat Black"/>
                <a:ea typeface="Montserrat Black"/>
                <a:cs typeface="Montserrat Black"/>
                <a:sym typeface="Montserrat Black"/>
              </a:defRPr>
            </a:lvl5pPr>
            <a:lvl6pPr lvl="5" rtl="0" algn="ctr">
              <a:spcBef>
                <a:spcPts val="0"/>
              </a:spcBef>
              <a:spcAft>
                <a:spcPts val="0"/>
              </a:spcAft>
              <a:buNone/>
              <a:defRPr sz="3600">
                <a:solidFill>
                  <a:srgbClr val="FFFFFF"/>
                </a:solidFill>
                <a:latin typeface="Montserrat Black"/>
                <a:ea typeface="Montserrat Black"/>
                <a:cs typeface="Montserrat Black"/>
                <a:sym typeface="Montserrat Black"/>
              </a:defRPr>
            </a:lvl6pPr>
            <a:lvl7pPr lvl="6" rtl="0" algn="ctr">
              <a:spcBef>
                <a:spcPts val="0"/>
              </a:spcBef>
              <a:spcAft>
                <a:spcPts val="0"/>
              </a:spcAft>
              <a:buNone/>
              <a:defRPr sz="3600">
                <a:solidFill>
                  <a:srgbClr val="FFFFFF"/>
                </a:solidFill>
                <a:latin typeface="Montserrat Black"/>
                <a:ea typeface="Montserrat Black"/>
                <a:cs typeface="Montserrat Black"/>
                <a:sym typeface="Montserrat Black"/>
              </a:defRPr>
            </a:lvl7pPr>
            <a:lvl8pPr lvl="7" rtl="0" algn="ctr">
              <a:spcBef>
                <a:spcPts val="0"/>
              </a:spcBef>
              <a:spcAft>
                <a:spcPts val="0"/>
              </a:spcAft>
              <a:buNone/>
              <a:defRPr sz="3600">
                <a:solidFill>
                  <a:srgbClr val="FFFFFF"/>
                </a:solidFill>
                <a:latin typeface="Montserrat Black"/>
                <a:ea typeface="Montserrat Black"/>
                <a:cs typeface="Montserrat Black"/>
                <a:sym typeface="Montserrat Black"/>
              </a:defRPr>
            </a:lvl8pPr>
            <a:lvl9pPr lvl="8" rtl="0" algn="ctr">
              <a:spcBef>
                <a:spcPts val="0"/>
              </a:spcBef>
              <a:spcAft>
                <a:spcPts val="0"/>
              </a:spcAft>
              <a:buNone/>
              <a:defRPr sz="3600">
                <a:solidFill>
                  <a:srgbClr val="FFFFFF"/>
                </a:solidFill>
                <a:latin typeface="Montserrat Black"/>
                <a:ea typeface="Montserrat Black"/>
                <a:cs typeface="Montserrat Black"/>
                <a:sym typeface="Montserrat Black"/>
              </a:defRPr>
            </a:lvl9pPr>
          </a:lstStyle>
          <a:p/>
        </p:txBody>
      </p:sp>
      <p:cxnSp>
        <p:nvCxnSpPr>
          <p:cNvPr id="112" name="Google Shape;112;p19"/>
          <p:cNvCxnSpPr/>
          <p:nvPr/>
        </p:nvCxnSpPr>
        <p:spPr>
          <a:xfrm>
            <a:off x="3814300" y="2905588"/>
            <a:ext cx="1515300" cy="0"/>
          </a:xfrm>
          <a:prstGeom prst="straightConnector1">
            <a:avLst/>
          </a:prstGeom>
          <a:noFill/>
          <a:ln cap="flat" cmpd="sng" w="9525">
            <a:solidFill>
              <a:srgbClr val="23AA89"/>
            </a:solidFill>
            <a:prstDash val="solid"/>
            <a:round/>
            <a:headEnd len="med" w="med" type="none"/>
            <a:tailEnd len="med" w="med" type="none"/>
          </a:ln>
        </p:spPr>
      </p:cxnSp>
      <p:sp>
        <p:nvSpPr>
          <p:cNvPr id="113" name="Google Shape;113;p19"/>
          <p:cNvSpPr txBox="1"/>
          <p:nvPr>
            <p:ph idx="2" type="subTitle"/>
          </p:nvPr>
        </p:nvSpPr>
        <p:spPr>
          <a:xfrm>
            <a:off x="1360525" y="3015175"/>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atin typeface="Roboto Condensed"/>
                <a:ea typeface="Roboto Condensed"/>
                <a:cs typeface="Roboto Condensed"/>
                <a:sym typeface="Roboto Condensed"/>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lide" type="blank">
  <p:cSld name="BLANK">
    <p:spTree>
      <p:nvGrpSpPr>
        <p:cNvPr id="114" name="Shape 114"/>
        <p:cNvGrpSpPr/>
        <p:nvPr/>
      </p:nvGrpSpPr>
      <p:grpSpPr>
        <a:xfrm>
          <a:off x="0" y="0"/>
          <a:ext cx="0" cy="0"/>
          <a:chOff x="0" y="0"/>
          <a:chExt cx="0" cy="0"/>
        </a:xfrm>
      </p:grpSpPr>
      <p:sp>
        <p:nvSpPr>
          <p:cNvPr id="115" name="Google Shape;115;p20"/>
          <p:cNvSpPr/>
          <p:nvPr/>
        </p:nvSpPr>
        <p:spPr>
          <a:xfrm>
            <a:off x="466800" y="466800"/>
            <a:ext cx="8210400" cy="42099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cxnSp>
        <p:nvCxnSpPr>
          <p:cNvPr id="116" name="Google Shape;116;p20"/>
          <p:cNvCxnSpPr/>
          <p:nvPr/>
        </p:nvCxnSpPr>
        <p:spPr>
          <a:xfrm>
            <a:off x="3814300" y="2905588"/>
            <a:ext cx="1515300" cy="0"/>
          </a:xfrm>
          <a:prstGeom prst="straightConnector1">
            <a:avLst/>
          </a:prstGeom>
          <a:noFill/>
          <a:ln cap="flat" cmpd="sng" w="9525">
            <a:solidFill>
              <a:srgbClr val="23AA89"/>
            </a:solidFill>
            <a:prstDash val="solid"/>
            <a:round/>
            <a:headEnd len="med" w="med" type="none"/>
            <a:tailEnd len="med" w="med" type="none"/>
          </a:ln>
        </p:spPr>
      </p:cxnSp>
      <p:sp>
        <p:nvSpPr>
          <p:cNvPr id="117" name="Google Shape;117;p20"/>
          <p:cNvSpPr txBox="1"/>
          <p:nvPr>
            <p:ph idx="1" type="subTitle"/>
          </p:nvPr>
        </p:nvSpPr>
        <p:spPr>
          <a:xfrm>
            <a:off x="1360525" y="3015175"/>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
        <p:nvSpPr>
          <p:cNvPr id="118" name="Google Shape;118;p20"/>
          <p:cNvSpPr txBox="1"/>
          <p:nvPr>
            <p:ph hasCustomPrompt="1" type="title"/>
          </p:nvPr>
        </p:nvSpPr>
        <p:spPr>
          <a:xfrm>
            <a:off x="1075625" y="1727975"/>
            <a:ext cx="6992700" cy="100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7200"/>
              <a:buNone/>
              <a:defRPr sz="72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ercentage slide">
  <p:cSld name="TITLE_2">
    <p:spTree>
      <p:nvGrpSpPr>
        <p:cNvPr id="12" name="Shape 12"/>
        <p:cNvGrpSpPr/>
        <p:nvPr/>
      </p:nvGrpSpPr>
      <p:grpSpPr>
        <a:xfrm>
          <a:off x="0" y="0"/>
          <a:ext cx="0" cy="0"/>
          <a:chOff x="0" y="0"/>
          <a:chExt cx="0" cy="0"/>
        </a:xfrm>
      </p:grpSpPr>
      <p:sp>
        <p:nvSpPr>
          <p:cNvPr id="13" name="Google Shape;13;p3"/>
          <p:cNvSpPr/>
          <p:nvPr/>
        </p:nvSpPr>
        <p:spPr>
          <a:xfrm>
            <a:off x="1841888" y="647372"/>
            <a:ext cx="21143" cy="44586"/>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923825" y="1914600"/>
            <a:ext cx="2724300" cy="1314300"/>
          </a:xfrm>
          <a:prstGeom prst="rect">
            <a:avLst/>
          </a:prstGeom>
          <a:solidFill>
            <a:srgbClr val="FFFFFF">
              <a:alpha val="86920"/>
            </a:srgbClr>
          </a:solidFill>
        </p:spPr>
        <p:txBody>
          <a:bodyPr anchorCtr="0" anchor="ctr" bIns="91425" lIns="91425" spcFirstLastPara="1" rIns="91425" wrap="square" tIns="91425">
            <a:noAutofit/>
          </a:bodyPr>
          <a:lstStyle>
            <a:lvl1pPr lvl="0" rtl="0" algn="ctr">
              <a:spcBef>
                <a:spcPts val="0"/>
              </a:spcBef>
              <a:spcAft>
                <a:spcPts val="0"/>
              </a:spcAft>
              <a:buClr>
                <a:srgbClr val="434343"/>
              </a:buClr>
              <a:buSzPts val="2400"/>
              <a:buFont typeface="Roboto"/>
              <a:buNone/>
              <a:defRPr>
                <a:solidFill>
                  <a:srgbClr val="434343"/>
                </a:solidFill>
                <a:latin typeface="Roboto"/>
                <a:ea typeface="Roboto"/>
                <a:cs typeface="Roboto"/>
                <a:sym typeface="Roboto"/>
              </a:defRPr>
            </a:lvl1pPr>
            <a:lvl2pPr lvl="1" rtl="0" algn="ctr">
              <a:spcBef>
                <a:spcPts val="0"/>
              </a:spcBef>
              <a:spcAft>
                <a:spcPts val="0"/>
              </a:spcAft>
              <a:buClr>
                <a:srgbClr val="314256"/>
              </a:buClr>
              <a:buSzPts val="6000"/>
              <a:buNone/>
              <a:defRPr sz="6000">
                <a:solidFill>
                  <a:srgbClr val="314256"/>
                </a:solidFill>
              </a:defRPr>
            </a:lvl2pPr>
            <a:lvl3pPr lvl="2" rtl="0" algn="ctr">
              <a:spcBef>
                <a:spcPts val="0"/>
              </a:spcBef>
              <a:spcAft>
                <a:spcPts val="0"/>
              </a:spcAft>
              <a:buClr>
                <a:srgbClr val="314256"/>
              </a:buClr>
              <a:buSzPts val="6000"/>
              <a:buNone/>
              <a:defRPr sz="6000">
                <a:solidFill>
                  <a:srgbClr val="314256"/>
                </a:solidFill>
              </a:defRPr>
            </a:lvl3pPr>
            <a:lvl4pPr lvl="3" rtl="0" algn="ctr">
              <a:spcBef>
                <a:spcPts val="0"/>
              </a:spcBef>
              <a:spcAft>
                <a:spcPts val="0"/>
              </a:spcAft>
              <a:buClr>
                <a:srgbClr val="314256"/>
              </a:buClr>
              <a:buSzPts val="6000"/>
              <a:buNone/>
              <a:defRPr sz="6000">
                <a:solidFill>
                  <a:srgbClr val="314256"/>
                </a:solidFill>
              </a:defRPr>
            </a:lvl4pPr>
            <a:lvl5pPr lvl="4" rtl="0" algn="ctr">
              <a:spcBef>
                <a:spcPts val="0"/>
              </a:spcBef>
              <a:spcAft>
                <a:spcPts val="0"/>
              </a:spcAft>
              <a:buClr>
                <a:srgbClr val="314256"/>
              </a:buClr>
              <a:buSzPts val="6000"/>
              <a:buNone/>
              <a:defRPr sz="6000">
                <a:solidFill>
                  <a:srgbClr val="314256"/>
                </a:solidFill>
              </a:defRPr>
            </a:lvl5pPr>
            <a:lvl6pPr lvl="5" rtl="0" algn="ctr">
              <a:spcBef>
                <a:spcPts val="0"/>
              </a:spcBef>
              <a:spcAft>
                <a:spcPts val="0"/>
              </a:spcAft>
              <a:buClr>
                <a:srgbClr val="314256"/>
              </a:buClr>
              <a:buSzPts val="6000"/>
              <a:buNone/>
              <a:defRPr sz="6000">
                <a:solidFill>
                  <a:srgbClr val="314256"/>
                </a:solidFill>
              </a:defRPr>
            </a:lvl6pPr>
            <a:lvl7pPr lvl="6" rtl="0" algn="ctr">
              <a:spcBef>
                <a:spcPts val="0"/>
              </a:spcBef>
              <a:spcAft>
                <a:spcPts val="0"/>
              </a:spcAft>
              <a:buClr>
                <a:srgbClr val="314256"/>
              </a:buClr>
              <a:buSzPts val="6000"/>
              <a:buNone/>
              <a:defRPr sz="6000">
                <a:solidFill>
                  <a:srgbClr val="314256"/>
                </a:solidFill>
              </a:defRPr>
            </a:lvl7pPr>
            <a:lvl8pPr lvl="7" rtl="0" algn="ctr">
              <a:spcBef>
                <a:spcPts val="0"/>
              </a:spcBef>
              <a:spcAft>
                <a:spcPts val="0"/>
              </a:spcAft>
              <a:buClr>
                <a:srgbClr val="314256"/>
              </a:buClr>
              <a:buSzPts val="6000"/>
              <a:buNone/>
              <a:defRPr sz="6000">
                <a:solidFill>
                  <a:srgbClr val="314256"/>
                </a:solidFill>
              </a:defRPr>
            </a:lvl8pPr>
            <a:lvl9pPr lvl="8" rtl="0" algn="ctr">
              <a:spcBef>
                <a:spcPts val="0"/>
              </a:spcBef>
              <a:spcAft>
                <a:spcPts val="0"/>
              </a:spcAft>
              <a:buClr>
                <a:srgbClr val="314256"/>
              </a:buClr>
              <a:buSzPts val="6000"/>
              <a:buNone/>
              <a:defRPr sz="6000">
                <a:solidFill>
                  <a:srgbClr val="314256"/>
                </a:solidFill>
              </a:defRPr>
            </a:lvl9pPr>
          </a:lstStyle>
          <a:p/>
        </p:txBody>
      </p:sp>
    </p:spTree>
  </p:cSld>
  <p:clrMapOvr>
    <a:masterClrMapping/>
  </p:clrMapOvr>
  <p:extLst>
    <p:ext uri="{DCECCB84-F9BA-43D5-87BE-67443E8EF086}">
      <p15:sldGuideLst>
        <p15:guide id="1" pos="1871">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text">
  <p:cSld name="BLANK_3">
    <p:spTree>
      <p:nvGrpSpPr>
        <p:cNvPr id="119" name="Shape 119"/>
        <p:cNvGrpSpPr/>
        <p:nvPr/>
      </p:nvGrpSpPr>
      <p:grpSpPr>
        <a:xfrm>
          <a:off x="0" y="0"/>
          <a:ext cx="0" cy="0"/>
          <a:chOff x="0" y="0"/>
          <a:chExt cx="0" cy="0"/>
        </a:xfrm>
      </p:grpSpPr>
      <p:sp>
        <p:nvSpPr>
          <p:cNvPr id="120" name="Google Shape;120;p21"/>
          <p:cNvSpPr txBox="1"/>
          <p:nvPr>
            <p:ph hasCustomPrompt="1" type="title"/>
          </p:nvPr>
        </p:nvSpPr>
        <p:spPr>
          <a:xfrm>
            <a:off x="1075650" y="881825"/>
            <a:ext cx="6992700" cy="70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1" name="Google Shape;121;p21"/>
          <p:cNvSpPr txBox="1"/>
          <p:nvPr>
            <p:ph hasCustomPrompt="1" idx="2" type="title"/>
          </p:nvPr>
        </p:nvSpPr>
        <p:spPr>
          <a:xfrm>
            <a:off x="1075650" y="2066400"/>
            <a:ext cx="6992700" cy="70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2" name="Google Shape;122;p21"/>
          <p:cNvSpPr txBox="1"/>
          <p:nvPr>
            <p:ph hasCustomPrompt="1" idx="3" type="title"/>
          </p:nvPr>
        </p:nvSpPr>
        <p:spPr>
          <a:xfrm>
            <a:off x="1075650" y="3250975"/>
            <a:ext cx="6992700" cy="70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3" name="Google Shape;123;p21"/>
          <p:cNvSpPr txBox="1"/>
          <p:nvPr>
            <p:ph idx="1" type="subTitle"/>
          </p:nvPr>
        </p:nvSpPr>
        <p:spPr>
          <a:xfrm>
            <a:off x="1360550" y="1537200"/>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
        <p:nvSpPr>
          <p:cNvPr id="124" name="Google Shape;124;p21"/>
          <p:cNvSpPr txBox="1"/>
          <p:nvPr>
            <p:ph idx="4" type="subTitle"/>
          </p:nvPr>
        </p:nvSpPr>
        <p:spPr>
          <a:xfrm>
            <a:off x="1360550" y="2721775"/>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
        <p:nvSpPr>
          <p:cNvPr id="125" name="Google Shape;125;p21"/>
          <p:cNvSpPr txBox="1"/>
          <p:nvPr>
            <p:ph idx="5" type="subTitle"/>
          </p:nvPr>
        </p:nvSpPr>
        <p:spPr>
          <a:xfrm>
            <a:off x="1360550" y="3906350"/>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BLANK_2">
    <p:spTree>
      <p:nvGrpSpPr>
        <p:cNvPr id="126" name="Shape 126"/>
        <p:cNvGrpSpPr/>
        <p:nvPr/>
      </p:nvGrpSpPr>
      <p:grpSpPr>
        <a:xfrm>
          <a:off x="0" y="0"/>
          <a:ext cx="0" cy="0"/>
          <a:chOff x="0" y="0"/>
          <a:chExt cx="0" cy="0"/>
        </a:xfrm>
      </p:grpSpPr>
      <p:sp>
        <p:nvSpPr>
          <p:cNvPr id="127" name="Google Shape;127;p22"/>
          <p:cNvSpPr txBox="1"/>
          <p:nvPr>
            <p:ph type="title"/>
          </p:nvPr>
        </p:nvSpPr>
        <p:spPr>
          <a:xfrm>
            <a:off x="675875" y="547125"/>
            <a:ext cx="7792200" cy="482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400"/>
              <a:buFont typeface="Roboto Light"/>
              <a:buNone/>
              <a:defRPr b="0">
                <a:solidFill>
                  <a:srgbClr val="434343"/>
                </a:solidFill>
                <a:latin typeface="Roboto Light"/>
                <a:ea typeface="Roboto Light"/>
                <a:cs typeface="Roboto Light"/>
                <a:sym typeface="Roboto Light"/>
              </a:defRPr>
            </a:lvl1pPr>
            <a:lvl2pPr lvl="1"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2pPr>
            <a:lvl3pPr lvl="2"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3pPr>
            <a:lvl4pPr lvl="3"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4pPr>
            <a:lvl5pPr lvl="4"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5pPr>
            <a:lvl6pPr lvl="5"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6pPr>
            <a:lvl7pPr lvl="6"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7pPr>
            <a:lvl8pPr lvl="7"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8pPr>
            <a:lvl9pPr lvl="8"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p:cSld name="BLANK_1">
    <p:spTree>
      <p:nvGrpSpPr>
        <p:cNvPr id="128" name="Shape 128"/>
        <p:cNvGrpSpPr/>
        <p:nvPr/>
      </p:nvGrpSpPr>
      <p:grpSpPr>
        <a:xfrm>
          <a:off x="0" y="0"/>
          <a:ext cx="0" cy="0"/>
          <a:chOff x="0" y="0"/>
          <a:chExt cx="0" cy="0"/>
        </a:xfrm>
      </p:grpSpPr>
      <p:sp>
        <p:nvSpPr>
          <p:cNvPr id="129" name="Google Shape;129;p23"/>
          <p:cNvSpPr/>
          <p:nvPr/>
        </p:nvSpPr>
        <p:spPr>
          <a:xfrm>
            <a:off x="457200" y="478050"/>
            <a:ext cx="4114800" cy="41874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cxnSp>
        <p:nvCxnSpPr>
          <p:cNvPr id="130" name="Google Shape;130;p23"/>
          <p:cNvCxnSpPr/>
          <p:nvPr/>
        </p:nvCxnSpPr>
        <p:spPr>
          <a:xfrm rot="10800000">
            <a:off x="954750" y="3287313"/>
            <a:ext cx="1209600" cy="0"/>
          </a:xfrm>
          <a:prstGeom prst="straightConnector1">
            <a:avLst/>
          </a:prstGeom>
          <a:noFill/>
          <a:ln cap="flat" cmpd="sng" w="9525">
            <a:solidFill>
              <a:srgbClr val="79D8B9"/>
            </a:solidFill>
            <a:prstDash val="solid"/>
            <a:round/>
            <a:headEnd len="med" w="med" type="none"/>
            <a:tailEnd len="med" w="med" type="none"/>
          </a:ln>
        </p:spPr>
      </p:cxnSp>
      <p:sp>
        <p:nvSpPr>
          <p:cNvPr id="131" name="Google Shape;131;p23"/>
          <p:cNvSpPr txBox="1"/>
          <p:nvPr>
            <p:ph idx="1" type="subTitle"/>
          </p:nvPr>
        </p:nvSpPr>
        <p:spPr>
          <a:xfrm>
            <a:off x="742675" y="916625"/>
            <a:ext cx="3581400" cy="2340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3000">
                <a:solidFill>
                  <a:srgbClr val="434343"/>
                </a:solidFill>
              </a:defRPr>
            </a:lvl1pPr>
            <a:lvl2pPr lvl="1" rtl="0">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32" name="Google Shape;132;p23"/>
          <p:cNvSpPr txBox="1"/>
          <p:nvPr>
            <p:ph idx="2" type="subTitle"/>
          </p:nvPr>
        </p:nvSpPr>
        <p:spPr>
          <a:xfrm>
            <a:off x="742675" y="3394250"/>
            <a:ext cx="2994900" cy="389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B7B7B7"/>
                </a:solidFill>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number 1">
  <p:cSld name="BLANK_1_1">
    <p:spTree>
      <p:nvGrpSpPr>
        <p:cNvPr id="133" name="Shape 133"/>
        <p:cNvGrpSpPr/>
        <p:nvPr/>
      </p:nvGrpSpPr>
      <p:grpSpPr>
        <a:xfrm>
          <a:off x="0" y="0"/>
          <a:ext cx="0" cy="0"/>
          <a:chOff x="0" y="0"/>
          <a:chExt cx="0" cy="0"/>
        </a:xfrm>
      </p:grpSpPr>
      <p:sp>
        <p:nvSpPr>
          <p:cNvPr id="134" name="Google Shape;134;p24"/>
          <p:cNvSpPr/>
          <p:nvPr/>
        </p:nvSpPr>
        <p:spPr>
          <a:xfrm>
            <a:off x="5972275" y="-22550"/>
            <a:ext cx="2295600" cy="25944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ph idx="1" type="subTitle"/>
          </p:nvPr>
        </p:nvSpPr>
        <p:spPr>
          <a:xfrm>
            <a:off x="5949663" y="1625750"/>
            <a:ext cx="2187300" cy="389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800">
                <a:solidFill>
                  <a:srgbClr val="B7B7B7"/>
                </a:solidFill>
                <a:latin typeface="Roboto Light"/>
                <a:ea typeface="Roboto Light"/>
                <a:cs typeface="Roboto Light"/>
                <a:sym typeface="Roboto Light"/>
              </a:defRPr>
            </a:lvl1pPr>
            <a:lvl2pPr lvl="1" rtl="0" algn="r">
              <a:spcBef>
                <a:spcPts val="0"/>
              </a:spcBef>
              <a:spcAft>
                <a:spcPts val="0"/>
              </a:spcAft>
              <a:buNone/>
              <a:defRPr>
                <a:latin typeface="Roboto Condensed Light"/>
                <a:ea typeface="Roboto Condensed Light"/>
                <a:cs typeface="Roboto Condensed Light"/>
                <a:sym typeface="Roboto Condensed Light"/>
              </a:defRPr>
            </a:lvl2pPr>
            <a:lvl3pPr lvl="2" rtl="0" algn="r">
              <a:spcBef>
                <a:spcPts val="0"/>
              </a:spcBef>
              <a:spcAft>
                <a:spcPts val="0"/>
              </a:spcAft>
              <a:buNone/>
              <a:defRPr>
                <a:latin typeface="Roboto Condensed Light"/>
                <a:ea typeface="Roboto Condensed Light"/>
                <a:cs typeface="Roboto Condensed Light"/>
                <a:sym typeface="Roboto Condensed Light"/>
              </a:defRPr>
            </a:lvl3pPr>
            <a:lvl4pPr lvl="3" rtl="0" algn="r">
              <a:spcBef>
                <a:spcPts val="0"/>
              </a:spcBef>
              <a:spcAft>
                <a:spcPts val="0"/>
              </a:spcAft>
              <a:buNone/>
              <a:defRPr>
                <a:latin typeface="Roboto Condensed Light"/>
                <a:ea typeface="Roboto Condensed Light"/>
                <a:cs typeface="Roboto Condensed Light"/>
                <a:sym typeface="Roboto Condensed Light"/>
              </a:defRPr>
            </a:lvl4pPr>
            <a:lvl5pPr lvl="4" rtl="0" algn="r">
              <a:spcBef>
                <a:spcPts val="0"/>
              </a:spcBef>
              <a:spcAft>
                <a:spcPts val="0"/>
              </a:spcAft>
              <a:buNone/>
              <a:defRPr>
                <a:latin typeface="Roboto Condensed Light"/>
                <a:ea typeface="Roboto Condensed Light"/>
                <a:cs typeface="Roboto Condensed Light"/>
                <a:sym typeface="Roboto Condensed Light"/>
              </a:defRPr>
            </a:lvl5pPr>
            <a:lvl6pPr lvl="5" rtl="0" algn="r">
              <a:spcBef>
                <a:spcPts val="0"/>
              </a:spcBef>
              <a:spcAft>
                <a:spcPts val="0"/>
              </a:spcAft>
              <a:buNone/>
              <a:defRPr>
                <a:latin typeface="Roboto Condensed Light"/>
                <a:ea typeface="Roboto Condensed Light"/>
                <a:cs typeface="Roboto Condensed Light"/>
                <a:sym typeface="Roboto Condensed Light"/>
              </a:defRPr>
            </a:lvl6pPr>
            <a:lvl7pPr lvl="6" rtl="0" algn="r">
              <a:spcBef>
                <a:spcPts val="0"/>
              </a:spcBef>
              <a:spcAft>
                <a:spcPts val="0"/>
              </a:spcAft>
              <a:buNone/>
              <a:defRPr>
                <a:latin typeface="Roboto Condensed Light"/>
                <a:ea typeface="Roboto Condensed Light"/>
                <a:cs typeface="Roboto Condensed Light"/>
                <a:sym typeface="Roboto Condensed Light"/>
              </a:defRPr>
            </a:lvl7pPr>
            <a:lvl8pPr lvl="7" rtl="0" algn="r">
              <a:spcBef>
                <a:spcPts val="0"/>
              </a:spcBef>
              <a:spcAft>
                <a:spcPts val="0"/>
              </a:spcAft>
              <a:buNone/>
              <a:defRPr>
                <a:latin typeface="Roboto Condensed Light"/>
                <a:ea typeface="Roboto Condensed Light"/>
                <a:cs typeface="Roboto Condensed Light"/>
                <a:sym typeface="Roboto Condensed Light"/>
              </a:defRPr>
            </a:lvl8pPr>
            <a:lvl9pPr lvl="8" rtl="0" algn="r">
              <a:spcBef>
                <a:spcPts val="0"/>
              </a:spcBef>
              <a:spcAft>
                <a:spcPts val="0"/>
              </a:spcAft>
              <a:buNone/>
              <a:defRPr>
                <a:latin typeface="Roboto Condensed Light"/>
                <a:ea typeface="Roboto Condensed Light"/>
                <a:cs typeface="Roboto Condensed Light"/>
                <a:sym typeface="Roboto Condensed Light"/>
              </a:defRPr>
            </a:lvl9pPr>
          </a:lstStyle>
          <a:p/>
        </p:txBody>
      </p:sp>
      <p:cxnSp>
        <p:nvCxnSpPr>
          <p:cNvPr id="136" name="Google Shape;136;p24"/>
          <p:cNvCxnSpPr/>
          <p:nvPr/>
        </p:nvCxnSpPr>
        <p:spPr>
          <a:xfrm rot="10800000">
            <a:off x="6800700" y="1571625"/>
            <a:ext cx="1209600" cy="0"/>
          </a:xfrm>
          <a:prstGeom prst="straightConnector1">
            <a:avLst/>
          </a:prstGeom>
          <a:noFill/>
          <a:ln cap="flat" cmpd="sng" w="9525">
            <a:solidFill>
              <a:srgbClr val="23AA89"/>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number 1 1">
  <p:cSld name="BLANK_1_1_1">
    <p:spTree>
      <p:nvGrpSpPr>
        <p:cNvPr id="137" name="Shape 137"/>
        <p:cNvGrpSpPr/>
        <p:nvPr/>
      </p:nvGrpSpPr>
      <p:grpSpPr>
        <a:xfrm>
          <a:off x="0" y="0"/>
          <a:ext cx="0" cy="0"/>
          <a:chOff x="0" y="0"/>
          <a:chExt cx="0" cy="0"/>
        </a:xfrm>
      </p:grpSpPr>
      <p:cxnSp>
        <p:nvCxnSpPr>
          <p:cNvPr id="138" name="Google Shape;138;p25"/>
          <p:cNvCxnSpPr/>
          <p:nvPr/>
        </p:nvCxnSpPr>
        <p:spPr>
          <a:xfrm rot="10800000">
            <a:off x="3523550" y="2604325"/>
            <a:ext cx="1209600" cy="0"/>
          </a:xfrm>
          <a:prstGeom prst="straightConnector1">
            <a:avLst/>
          </a:prstGeom>
          <a:noFill/>
          <a:ln cap="flat" cmpd="sng" w="9525">
            <a:solidFill>
              <a:srgbClr val="23AA89"/>
            </a:solidFill>
            <a:prstDash val="solid"/>
            <a:round/>
            <a:headEnd len="med" w="med" type="none"/>
            <a:tailEnd len="med" w="med" type="none"/>
          </a:ln>
        </p:spPr>
      </p:cxnSp>
      <p:sp>
        <p:nvSpPr>
          <p:cNvPr id="139" name="Google Shape;139;p25"/>
          <p:cNvSpPr txBox="1"/>
          <p:nvPr>
            <p:ph idx="1" type="subTitle"/>
          </p:nvPr>
        </p:nvSpPr>
        <p:spPr>
          <a:xfrm>
            <a:off x="3420950" y="2881575"/>
            <a:ext cx="32187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3AA89"/>
                </a:solidFill>
              </a:defRPr>
            </a:lvl1pPr>
            <a:lvl2pPr lvl="1" rtl="0">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40" name="Google Shape;140;p25"/>
          <p:cNvSpPr txBox="1"/>
          <p:nvPr>
            <p:ph idx="2" type="subTitle"/>
          </p:nvPr>
        </p:nvSpPr>
        <p:spPr>
          <a:xfrm>
            <a:off x="3420950" y="3158000"/>
            <a:ext cx="20685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2">
    <p:spTree>
      <p:nvGrpSpPr>
        <p:cNvPr id="141" name="Shape 141"/>
        <p:cNvGrpSpPr/>
        <p:nvPr/>
      </p:nvGrpSpPr>
      <p:grpSpPr>
        <a:xfrm>
          <a:off x="0" y="0"/>
          <a:ext cx="0" cy="0"/>
          <a:chOff x="0" y="0"/>
          <a:chExt cx="0" cy="0"/>
        </a:xfrm>
      </p:grpSpPr>
      <p:cxnSp>
        <p:nvCxnSpPr>
          <p:cNvPr id="142" name="Google Shape;142;p26"/>
          <p:cNvCxnSpPr/>
          <p:nvPr/>
        </p:nvCxnSpPr>
        <p:spPr>
          <a:xfrm rot="10800000">
            <a:off x="1539800" y="1781463"/>
            <a:ext cx="1209600" cy="0"/>
          </a:xfrm>
          <a:prstGeom prst="straightConnector1">
            <a:avLst/>
          </a:prstGeom>
          <a:noFill/>
          <a:ln cap="flat" cmpd="sng" w="9525">
            <a:solidFill>
              <a:srgbClr val="135158"/>
            </a:solidFill>
            <a:prstDash val="solid"/>
            <a:round/>
            <a:headEnd len="med" w="med" type="none"/>
            <a:tailEnd len="med" w="med" type="none"/>
          </a:ln>
        </p:spPr>
      </p:cxnSp>
      <p:sp>
        <p:nvSpPr>
          <p:cNvPr id="143" name="Google Shape;143;p26"/>
          <p:cNvSpPr txBox="1"/>
          <p:nvPr>
            <p:ph idx="1" type="subTitle"/>
          </p:nvPr>
        </p:nvSpPr>
        <p:spPr>
          <a:xfrm>
            <a:off x="-373112" y="2058713"/>
            <a:ext cx="3218700" cy="3897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400">
                <a:solidFill>
                  <a:srgbClr val="135158"/>
                </a:solidFill>
              </a:defRPr>
            </a:lvl1pPr>
            <a:lvl2pPr lvl="1" rtl="0" algn="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44" name="Google Shape;144;p26"/>
          <p:cNvSpPr txBox="1"/>
          <p:nvPr>
            <p:ph idx="2" type="subTitle"/>
          </p:nvPr>
        </p:nvSpPr>
        <p:spPr>
          <a:xfrm>
            <a:off x="699575" y="2335150"/>
            <a:ext cx="2145900" cy="1026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cxnSp>
        <p:nvCxnSpPr>
          <p:cNvPr id="145" name="Google Shape;145;p26"/>
          <p:cNvCxnSpPr/>
          <p:nvPr/>
        </p:nvCxnSpPr>
        <p:spPr>
          <a:xfrm rot="10800000">
            <a:off x="1539800" y="3362038"/>
            <a:ext cx="1209600" cy="0"/>
          </a:xfrm>
          <a:prstGeom prst="straightConnector1">
            <a:avLst/>
          </a:prstGeom>
          <a:noFill/>
          <a:ln cap="flat" cmpd="sng" w="9525">
            <a:solidFill>
              <a:srgbClr val="135158"/>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number 1 1 1">
  <p:cSld name="BLANK_1_1_1_2">
    <p:spTree>
      <p:nvGrpSpPr>
        <p:cNvPr id="146" name="Shape 146"/>
        <p:cNvGrpSpPr/>
        <p:nvPr/>
      </p:nvGrpSpPr>
      <p:grpSpPr>
        <a:xfrm>
          <a:off x="0" y="0"/>
          <a:ext cx="0" cy="0"/>
          <a:chOff x="0" y="0"/>
          <a:chExt cx="0" cy="0"/>
        </a:xfrm>
      </p:grpSpPr>
      <p:cxnSp>
        <p:nvCxnSpPr>
          <p:cNvPr id="147" name="Google Shape;147;p27"/>
          <p:cNvCxnSpPr/>
          <p:nvPr/>
        </p:nvCxnSpPr>
        <p:spPr>
          <a:xfrm rot="10800000">
            <a:off x="6226925" y="1841413"/>
            <a:ext cx="1209600" cy="0"/>
          </a:xfrm>
          <a:prstGeom prst="straightConnector1">
            <a:avLst/>
          </a:prstGeom>
          <a:noFill/>
          <a:ln cap="flat" cmpd="sng" w="9525">
            <a:solidFill>
              <a:srgbClr val="2B7369"/>
            </a:solidFill>
            <a:prstDash val="solid"/>
            <a:round/>
            <a:headEnd len="med" w="med" type="none"/>
            <a:tailEnd len="med" w="med" type="none"/>
          </a:ln>
        </p:spPr>
      </p:cxnSp>
      <p:sp>
        <p:nvSpPr>
          <p:cNvPr id="148" name="Google Shape;148;p27"/>
          <p:cNvSpPr txBox="1"/>
          <p:nvPr>
            <p:ph idx="1" type="subTitle"/>
          </p:nvPr>
        </p:nvSpPr>
        <p:spPr>
          <a:xfrm>
            <a:off x="6124325" y="2118663"/>
            <a:ext cx="32187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B7369"/>
                </a:solidFill>
              </a:defRPr>
            </a:lvl1pPr>
            <a:lvl2pPr lvl="1" rtl="0">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49" name="Google Shape;149;p27"/>
          <p:cNvSpPr txBox="1"/>
          <p:nvPr>
            <p:ph idx="2" type="subTitle"/>
          </p:nvPr>
        </p:nvSpPr>
        <p:spPr>
          <a:xfrm>
            <a:off x="6124325" y="2275175"/>
            <a:ext cx="24162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cxnSp>
        <p:nvCxnSpPr>
          <p:cNvPr id="150" name="Google Shape;150;p27"/>
          <p:cNvCxnSpPr/>
          <p:nvPr/>
        </p:nvCxnSpPr>
        <p:spPr>
          <a:xfrm rot="10800000">
            <a:off x="6226925" y="3302063"/>
            <a:ext cx="1209600" cy="0"/>
          </a:xfrm>
          <a:prstGeom prst="straightConnector1">
            <a:avLst/>
          </a:prstGeom>
          <a:noFill/>
          <a:ln cap="flat" cmpd="sng" w="9525">
            <a:solidFill>
              <a:srgbClr val="2B7369"/>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photo at left">
  <p:cSld name="BLANK_1_1_1_1">
    <p:spTree>
      <p:nvGrpSpPr>
        <p:cNvPr id="15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b="0" l="120" r="69731" t="398"/>
          <a:stretch/>
        </p:blipFill>
        <p:spPr>
          <a:xfrm>
            <a:off x="-66550" y="-51425"/>
            <a:ext cx="2380298" cy="5241150"/>
          </a:xfrm>
          <a:prstGeom prst="rect">
            <a:avLst/>
          </a:prstGeom>
          <a:noFill/>
          <a:ln>
            <a:noFill/>
          </a:ln>
        </p:spPr>
      </p:pic>
      <p:sp>
        <p:nvSpPr>
          <p:cNvPr id="153" name="Google Shape;153;p28"/>
          <p:cNvSpPr txBox="1"/>
          <p:nvPr>
            <p:ph type="title"/>
          </p:nvPr>
        </p:nvSpPr>
        <p:spPr>
          <a:xfrm>
            <a:off x="675875" y="547125"/>
            <a:ext cx="7792200" cy="482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34343"/>
              </a:buClr>
              <a:buSzPts val="2400"/>
              <a:buFont typeface="Roboto Light"/>
              <a:buNone/>
              <a:defRPr b="0">
                <a:solidFill>
                  <a:srgbClr val="434343"/>
                </a:solidFill>
                <a:latin typeface="Roboto Light"/>
                <a:ea typeface="Roboto Light"/>
                <a:cs typeface="Roboto Light"/>
                <a:sym typeface="Roboto Light"/>
              </a:defRPr>
            </a:lvl1pPr>
            <a:lvl2pPr lvl="1" rtl="0" algn="r">
              <a:spcBef>
                <a:spcPts val="0"/>
              </a:spcBef>
              <a:spcAft>
                <a:spcPts val="0"/>
              </a:spcAft>
              <a:buSzPts val="2400"/>
              <a:buNone/>
              <a:defRPr b="0"/>
            </a:lvl2pPr>
            <a:lvl3pPr lvl="2" rtl="0" algn="r">
              <a:spcBef>
                <a:spcPts val="0"/>
              </a:spcBef>
              <a:spcAft>
                <a:spcPts val="0"/>
              </a:spcAft>
              <a:buSzPts val="2400"/>
              <a:buNone/>
              <a:defRPr b="0"/>
            </a:lvl3pPr>
            <a:lvl4pPr lvl="3" rtl="0" algn="r">
              <a:spcBef>
                <a:spcPts val="0"/>
              </a:spcBef>
              <a:spcAft>
                <a:spcPts val="0"/>
              </a:spcAft>
              <a:buSzPts val="2400"/>
              <a:buNone/>
              <a:defRPr b="0"/>
            </a:lvl4pPr>
            <a:lvl5pPr lvl="4" rtl="0" algn="r">
              <a:spcBef>
                <a:spcPts val="0"/>
              </a:spcBef>
              <a:spcAft>
                <a:spcPts val="0"/>
              </a:spcAft>
              <a:buSzPts val="2400"/>
              <a:buNone/>
              <a:defRPr b="0"/>
            </a:lvl5pPr>
            <a:lvl6pPr lvl="5" rtl="0" algn="r">
              <a:spcBef>
                <a:spcPts val="0"/>
              </a:spcBef>
              <a:spcAft>
                <a:spcPts val="0"/>
              </a:spcAft>
              <a:buSzPts val="2400"/>
              <a:buNone/>
              <a:defRPr b="0"/>
            </a:lvl6pPr>
            <a:lvl7pPr lvl="6" rtl="0" algn="r">
              <a:spcBef>
                <a:spcPts val="0"/>
              </a:spcBef>
              <a:spcAft>
                <a:spcPts val="0"/>
              </a:spcAft>
              <a:buSzPts val="2400"/>
              <a:buNone/>
              <a:defRPr b="0"/>
            </a:lvl7pPr>
            <a:lvl8pPr lvl="7" rtl="0" algn="r">
              <a:spcBef>
                <a:spcPts val="0"/>
              </a:spcBef>
              <a:spcAft>
                <a:spcPts val="0"/>
              </a:spcAft>
              <a:buSzPts val="2400"/>
              <a:buNone/>
              <a:defRPr b="0"/>
            </a:lvl8pPr>
            <a:lvl9pPr lvl="8" rtl="0" algn="r">
              <a:spcBef>
                <a:spcPts val="0"/>
              </a:spcBef>
              <a:spcAft>
                <a:spcPts val="0"/>
              </a:spcAft>
              <a:buSzPts val="2400"/>
              <a:buNone/>
              <a:defRPr b="0"/>
            </a:lvl9pPr>
          </a:lstStyle>
          <a:p/>
        </p:txBody>
      </p:sp>
    </p:spTree>
  </p:cSld>
  <p:clrMapOvr>
    <a:masterClrMapping/>
  </p:clrMapOvr>
  <p:extLst>
    <p:ext uri="{DCECCB84-F9BA-43D5-87BE-67443E8EF086}">
      <p15:sldGuideLst>
        <p15:guide id="1" pos="288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54" name="Shape 154"/>
        <p:cNvGrpSpPr/>
        <p:nvPr/>
      </p:nvGrpSpPr>
      <p:grpSpPr>
        <a:xfrm>
          <a:off x="0" y="0"/>
          <a:ext cx="0" cy="0"/>
          <a:chOff x="0" y="0"/>
          <a:chExt cx="0" cy="0"/>
        </a:xfrm>
      </p:grpSpPr>
      <p:sp>
        <p:nvSpPr>
          <p:cNvPr id="155" name="Google Shape;155;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6" name="Google Shape;156;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0" name="Google Shape;16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61" name="Google Shape;16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mp; presentation photo">
  <p:cSld name="TITLE_1">
    <p:spTree>
      <p:nvGrpSpPr>
        <p:cNvPr id="15" name="Shape 15"/>
        <p:cNvGrpSpPr/>
        <p:nvPr/>
      </p:nvGrpSpPr>
      <p:grpSpPr>
        <a:xfrm>
          <a:off x="0" y="0"/>
          <a:ext cx="0" cy="0"/>
          <a:chOff x="0" y="0"/>
          <a:chExt cx="0" cy="0"/>
        </a:xfrm>
      </p:grpSpPr>
      <p:sp>
        <p:nvSpPr>
          <p:cNvPr id="16" name="Google Shape;16;p4"/>
          <p:cNvSpPr/>
          <p:nvPr/>
        </p:nvSpPr>
        <p:spPr>
          <a:xfrm>
            <a:off x="466800" y="480800"/>
            <a:ext cx="4105200" cy="4187400"/>
          </a:xfrm>
          <a:prstGeom prst="rect">
            <a:avLst/>
          </a:prstGeom>
          <a:solidFill>
            <a:srgbClr val="79D8B9">
              <a:alpha val="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p:nvPr/>
        </p:nvSpPr>
        <p:spPr>
          <a:xfrm>
            <a:off x="2504435" y="705489"/>
            <a:ext cx="28708" cy="48590"/>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ctrTitle"/>
          </p:nvPr>
        </p:nvSpPr>
        <p:spPr>
          <a:xfrm>
            <a:off x="1084000" y="1577975"/>
            <a:ext cx="3033300" cy="7089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35158"/>
              </a:buClr>
              <a:buSzPts val="3600"/>
              <a:buNone/>
              <a:defRPr sz="3600">
                <a:solidFill>
                  <a:srgbClr val="135158"/>
                </a:solidFill>
              </a:defRPr>
            </a:lvl1pPr>
            <a:lvl2pPr lvl="1" rtl="0" algn="r">
              <a:spcBef>
                <a:spcPts val="0"/>
              </a:spcBef>
              <a:spcAft>
                <a:spcPts val="0"/>
              </a:spcAft>
              <a:buClr>
                <a:srgbClr val="314256"/>
              </a:buClr>
              <a:buSzPts val="6000"/>
              <a:buNone/>
              <a:defRPr sz="6000">
                <a:solidFill>
                  <a:srgbClr val="314256"/>
                </a:solidFill>
              </a:defRPr>
            </a:lvl2pPr>
            <a:lvl3pPr lvl="2" rtl="0" algn="r">
              <a:spcBef>
                <a:spcPts val="0"/>
              </a:spcBef>
              <a:spcAft>
                <a:spcPts val="0"/>
              </a:spcAft>
              <a:buClr>
                <a:srgbClr val="314256"/>
              </a:buClr>
              <a:buSzPts val="6000"/>
              <a:buNone/>
              <a:defRPr sz="6000">
                <a:solidFill>
                  <a:srgbClr val="314256"/>
                </a:solidFill>
              </a:defRPr>
            </a:lvl3pPr>
            <a:lvl4pPr lvl="3" rtl="0" algn="r">
              <a:spcBef>
                <a:spcPts val="0"/>
              </a:spcBef>
              <a:spcAft>
                <a:spcPts val="0"/>
              </a:spcAft>
              <a:buClr>
                <a:srgbClr val="314256"/>
              </a:buClr>
              <a:buSzPts val="6000"/>
              <a:buNone/>
              <a:defRPr sz="6000">
                <a:solidFill>
                  <a:srgbClr val="314256"/>
                </a:solidFill>
              </a:defRPr>
            </a:lvl4pPr>
            <a:lvl5pPr lvl="4" rtl="0" algn="r">
              <a:spcBef>
                <a:spcPts val="0"/>
              </a:spcBef>
              <a:spcAft>
                <a:spcPts val="0"/>
              </a:spcAft>
              <a:buClr>
                <a:srgbClr val="314256"/>
              </a:buClr>
              <a:buSzPts val="6000"/>
              <a:buNone/>
              <a:defRPr sz="6000">
                <a:solidFill>
                  <a:srgbClr val="314256"/>
                </a:solidFill>
              </a:defRPr>
            </a:lvl5pPr>
            <a:lvl6pPr lvl="5" rtl="0" algn="r">
              <a:spcBef>
                <a:spcPts val="0"/>
              </a:spcBef>
              <a:spcAft>
                <a:spcPts val="0"/>
              </a:spcAft>
              <a:buClr>
                <a:srgbClr val="314256"/>
              </a:buClr>
              <a:buSzPts val="6000"/>
              <a:buNone/>
              <a:defRPr sz="6000">
                <a:solidFill>
                  <a:srgbClr val="314256"/>
                </a:solidFill>
              </a:defRPr>
            </a:lvl6pPr>
            <a:lvl7pPr lvl="6" rtl="0" algn="r">
              <a:spcBef>
                <a:spcPts val="0"/>
              </a:spcBef>
              <a:spcAft>
                <a:spcPts val="0"/>
              </a:spcAft>
              <a:buClr>
                <a:srgbClr val="314256"/>
              </a:buClr>
              <a:buSzPts val="6000"/>
              <a:buNone/>
              <a:defRPr sz="6000">
                <a:solidFill>
                  <a:srgbClr val="314256"/>
                </a:solidFill>
              </a:defRPr>
            </a:lvl7pPr>
            <a:lvl8pPr lvl="7" rtl="0" algn="r">
              <a:spcBef>
                <a:spcPts val="0"/>
              </a:spcBef>
              <a:spcAft>
                <a:spcPts val="0"/>
              </a:spcAft>
              <a:buClr>
                <a:srgbClr val="314256"/>
              </a:buClr>
              <a:buSzPts val="6000"/>
              <a:buNone/>
              <a:defRPr sz="6000">
                <a:solidFill>
                  <a:srgbClr val="314256"/>
                </a:solidFill>
              </a:defRPr>
            </a:lvl8pPr>
            <a:lvl9pPr lvl="8" rtl="0" algn="r">
              <a:spcBef>
                <a:spcPts val="0"/>
              </a:spcBef>
              <a:spcAft>
                <a:spcPts val="0"/>
              </a:spcAft>
              <a:buClr>
                <a:srgbClr val="314256"/>
              </a:buClr>
              <a:buSzPts val="6000"/>
              <a:buNone/>
              <a:defRPr sz="6000">
                <a:solidFill>
                  <a:srgbClr val="314256"/>
                </a:solidFill>
              </a:defRPr>
            </a:lvl9pPr>
          </a:lstStyle>
          <a:p/>
        </p:txBody>
      </p:sp>
      <p:cxnSp>
        <p:nvCxnSpPr>
          <p:cNvPr id="19" name="Google Shape;19;p4"/>
          <p:cNvCxnSpPr/>
          <p:nvPr/>
        </p:nvCxnSpPr>
        <p:spPr>
          <a:xfrm rot="10800000">
            <a:off x="2819250" y="2571750"/>
            <a:ext cx="1209600" cy="0"/>
          </a:xfrm>
          <a:prstGeom prst="straightConnector1">
            <a:avLst/>
          </a:prstGeom>
          <a:noFill/>
          <a:ln cap="flat" cmpd="sng" w="9525">
            <a:solidFill>
              <a:srgbClr val="135158"/>
            </a:solidFill>
            <a:prstDash val="solid"/>
            <a:round/>
            <a:headEnd len="med" w="med" type="none"/>
            <a:tailEnd len="med" w="med" type="none"/>
          </a:ln>
        </p:spPr>
      </p:cxnSp>
      <p:sp>
        <p:nvSpPr>
          <p:cNvPr id="20" name="Google Shape;20;p4"/>
          <p:cNvSpPr txBox="1"/>
          <p:nvPr>
            <p:ph idx="1" type="subTitle"/>
          </p:nvPr>
        </p:nvSpPr>
        <p:spPr>
          <a:xfrm>
            <a:off x="1347100" y="2804925"/>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rgbClr val="135158"/>
                </a:solidFill>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extLst>
    <p:ext uri="{DCECCB84-F9BA-43D5-87BE-67443E8EF086}">
      <p15:sldGuideLst>
        <p15:guide id="1" pos="2880">
          <p15:clr>
            <a:srgbClr val="F9AD4C"/>
          </p15:clr>
        </p15:guide>
        <p15:guide id="2" orient="horz" pos="183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62" name="Shape 162"/>
        <p:cNvGrpSpPr/>
        <p:nvPr/>
      </p:nvGrpSpPr>
      <p:grpSpPr>
        <a:xfrm>
          <a:off x="0" y="0"/>
          <a:ext cx="0" cy="0"/>
          <a:chOff x="0" y="0"/>
          <a:chExt cx="0" cy="0"/>
        </a:xfrm>
      </p:grpSpPr>
      <p:sp>
        <p:nvSpPr>
          <p:cNvPr id="163" name="Google Shape;163;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1">
  <p:cSld name="SECTION_HEADER_1">
    <p:bg>
      <p:bgPr>
        <a:solidFill>
          <a:srgbClr val="434343"/>
        </a:solidFill>
      </p:bgPr>
    </p:bg>
    <p:spTree>
      <p:nvGrpSpPr>
        <p:cNvPr id="21" name="Shape 21"/>
        <p:cNvGrpSpPr/>
        <p:nvPr/>
      </p:nvGrpSpPr>
      <p:grpSpPr>
        <a:xfrm>
          <a:off x="0" y="0"/>
          <a:ext cx="0" cy="0"/>
          <a:chOff x="0" y="0"/>
          <a:chExt cx="0" cy="0"/>
        </a:xfrm>
      </p:grpSpPr>
      <p:sp>
        <p:nvSpPr>
          <p:cNvPr id="22" name="Google Shape;22;p5"/>
          <p:cNvSpPr/>
          <p:nvPr/>
        </p:nvSpPr>
        <p:spPr>
          <a:xfrm>
            <a:off x="457200" y="478050"/>
            <a:ext cx="4114800" cy="4187400"/>
          </a:xfrm>
          <a:prstGeom prst="rect">
            <a:avLst/>
          </a:prstGeom>
          <a:solidFill>
            <a:srgbClr val="666666">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cxnSp>
        <p:nvCxnSpPr>
          <p:cNvPr id="23" name="Google Shape;23;p5"/>
          <p:cNvCxnSpPr/>
          <p:nvPr/>
        </p:nvCxnSpPr>
        <p:spPr>
          <a:xfrm rot="10800000">
            <a:off x="1010650" y="3007350"/>
            <a:ext cx="1209600" cy="0"/>
          </a:xfrm>
          <a:prstGeom prst="straightConnector1">
            <a:avLst/>
          </a:prstGeom>
          <a:noFill/>
          <a:ln cap="flat" cmpd="sng" w="9525">
            <a:solidFill>
              <a:srgbClr val="79D8B9"/>
            </a:solidFill>
            <a:prstDash val="solid"/>
            <a:round/>
            <a:headEnd len="med" w="med" type="none"/>
            <a:tailEnd len="med" w="med" type="none"/>
          </a:ln>
        </p:spPr>
      </p:cxnSp>
      <p:sp>
        <p:nvSpPr>
          <p:cNvPr id="24" name="Google Shape;24;p5"/>
          <p:cNvSpPr txBox="1"/>
          <p:nvPr>
            <p:ph type="title"/>
          </p:nvPr>
        </p:nvSpPr>
        <p:spPr>
          <a:xfrm>
            <a:off x="913825" y="1330800"/>
            <a:ext cx="3055500" cy="1114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25" name="Google Shape;25;p5"/>
          <p:cNvSpPr txBox="1"/>
          <p:nvPr>
            <p:ph idx="1" type="subTitle"/>
          </p:nvPr>
        </p:nvSpPr>
        <p:spPr>
          <a:xfrm>
            <a:off x="913825" y="3191525"/>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Roboto Condensed"/>
                <a:ea typeface="Roboto Condensed"/>
                <a:cs typeface="Roboto Condensed"/>
                <a:sym typeface="Roboto Condense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spTree>
      <p:nvGrpSpPr>
        <p:cNvPr id="26" name="Shape 26"/>
        <p:cNvGrpSpPr/>
        <p:nvPr/>
      </p:nvGrpSpPr>
      <p:grpSpPr>
        <a:xfrm>
          <a:off x="0" y="0"/>
          <a:ext cx="0" cy="0"/>
          <a:chOff x="0" y="0"/>
          <a:chExt cx="0" cy="0"/>
        </a:xfrm>
      </p:grpSpPr>
      <p:sp>
        <p:nvSpPr>
          <p:cNvPr id="27" name="Google Shape;27;p6"/>
          <p:cNvSpPr/>
          <p:nvPr/>
        </p:nvSpPr>
        <p:spPr>
          <a:xfrm>
            <a:off x="466800" y="466800"/>
            <a:ext cx="8210400" cy="42099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idx="1" type="subTitle"/>
          </p:nvPr>
        </p:nvSpPr>
        <p:spPr>
          <a:xfrm>
            <a:off x="1866900" y="1649750"/>
            <a:ext cx="5410200" cy="13644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434343"/>
                </a:solidFill>
                <a:latin typeface="Roboto Light"/>
                <a:ea typeface="Roboto Light"/>
                <a:cs typeface="Roboto Light"/>
                <a:sym typeface="Roboto Light"/>
              </a:defRPr>
            </a:lvl1pPr>
            <a:lvl2pPr lvl="1">
              <a:spcBef>
                <a:spcPts val="0"/>
              </a:spcBef>
              <a:spcAft>
                <a:spcPts val="0"/>
              </a:spcAft>
              <a:buNone/>
              <a:defRPr sz="3000">
                <a:solidFill>
                  <a:srgbClr val="434343"/>
                </a:solidFill>
              </a:defRPr>
            </a:lvl2pPr>
            <a:lvl3pPr lvl="2">
              <a:spcBef>
                <a:spcPts val="0"/>
              </a:spcBef>
              <a:spcAft>
                <a:spcPts val="0"/>
              </a:spcAft>
              <a:buNone/>
              <a:defRPr sz="3000">
                <a:solidFill>
                  <a:srgbClr val="434343"/>
                </a:solidFill>
              </a:defRPr>
            </a:lvl3pPr>
            <a:lvl4pPr lvl="3">
              <a:spcBef>
                <a:spcPts val="0"/>
              </a:spcBef>
              <a:spcAft>
                <a:spcPts val="0"/>
              </a:spcAft>
              <a:buNone/>
              <a:defRPr sz="3000">
                <a:solidFill>
                  <a:srgbClr val="434343"/>
                </a:solidFill>
              </a:defRPr>
            </a:lvl4pPr>
            <a:lvl5pPr lvl="4">
              <a:spcBef>
                <a:spcPts val="0"/>
              </a:spcBef>
              <a:spcAft>
                <a:spcPts val="0"/>
              </a:spcAft>
              <a:buNone/>
              <a:defRPr sz="3000">
                <a:solidFill>
                  <a:srgbClr val="434343"/>
                </a:solidFill>
              </a:defRPr>
            </a:lvl5pPr>
            <a:lvl6pPr lvl="5">
              <a:spcBef>
                <a:spcPts val="0"/>
              </a:spcBef>
              <a:spcAft>
                <a:spcPts val="0"/>
              </a:spcAft>
              <a:buNone/>
              <a:defRPr sz="3000">
                <a:solidFill>
                  <a:srgbClr val="434343"/>
                </a:solidFill>
              </a:defRPr>
            </a:lvl6pPr>
            <a:lvl7pPr lvl="6">
              <a:spcBef>
                <a:spcPts val="0"/>
              </a:spcBef>
              <a:spcAft>
                <a:spcPts val="0"/>
              </a:spcAft>
              <a:buNone/>
              <a:defRPr sz="3000">
                <a:solidFill>
                  <a:srgbClr val="434343"/>
                </a:solidFill>
              </a:defRPr>
            </a:lvl7pPr>
            <a:lvl8pPr lvl="7">
              <a:spcBef>
                <a:spcPts val="0"/>
              </a:spcBef>
              <a:spcAft>
                <a:spcPts val="0"/>
              </a:spcAft>
              <a:buNone/>
              <a:defRPr sz="3000">
                <a:solidFill>
                  <a:srgbClr val="434343"/>
                </a:solidFill>
              </a:defRPr>
            </a:lvl8pPr>
            <a:lvl9pPr lvl="8">
              <a:spcBef>
                <a:spcPts val="0"/>
              </a:spcBef>
              <a:spcAft>
                <a:spcPts val="0"/>
              </a:spcAft>
              <a:buNone/>
              <a:defRPr sz="3000">
                <a:solidFill>
                  <a:srgbClr val="434343"/>
                </a:solidFill>
              </a:defRPr>
            </a:lvl9pPr>
          </a:lstStyle>
          <a:p/>
        </p:txBody>
      </p:sp>
      <p:sp>
        <p:nvSpPr>
          <p:cNvPr id="29" name="Google Shape;29;p6"/>
          <p:cNvSpPr txBox="1"/>
          <p:nvPr>
            <p:ph idx="2" type="subTitle"/>
          </p:nvPr>
        </p:nvSpPr>
        <p:spPr>
          <a:xfrm>
            <a:off x="958389" y="3257149"/>
            <a:ext cx="62106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434343"/>
                </a:solidFill>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extLst>
    <p:ext uri="{DCECCB84-F9BA-43D5-87BE-67443E8EF086}">
      <p15:sldGuideLst>
        <p15:guide id="1" orient="horz" pos="221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slide">
  <p:cSld name="CUSTOM_1">
    <p:spTree>
      <p:nvGrpSpPr>
        <p:cNvPr id="30" name="Shape 30"/>
        <p:cNvGrpSpPr/>
        <p:nvPr/>
      </p:nvGrpSpPr>
      <p:grpSpPr>
        <a:xfrm>
          <a:off x="0" y="0"/>
          <a:ext cx="0" cy="0"/>
          <a:chOff x="0" y="0"/>
          <a:chExt cx="0" cy="0"/>
        </a:xfrm>
      </p:grpSpPr>
      <p:sp>
        <p:nvSpPr>
          <p:cNvPr id="31" name="Google Shape;31;p7"/>
          <p:cNvSpPr/>
          <p:nvPr/>
        </p:nvSpPr>
        <p:spPr>
          <a:xfrm>
            <a:off x="3875150" y="478050"/>
            <a:ext cx="4884300" cy="4187400"/>
          </a:xfrm>
          <a:prstGeom prst="rect">
            <a:avLst/>
          </a:prstGeom>
          <a:solidFill>
            <a:srgbClr val="939393">
              <a:alpha val="5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32" name="Google Shape;32;p7"/>
          <p:cNvSpPr txBox="1"/>
          <p:nvPr>
            <p:ph idx="1" type="subTitle"/>
          </p:nvPr>
        </p:nvSpPr>
        <p:spPr>
          <a:xfrm>
            <a:off x="1866900" y="1649750"/>
            <a:ext cx="5410200" cy="1364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Roboto Light"/>
                <a:ea typeface="Roboto Light"/>
                <a:cs typeface="Roboto Light"/>
                <a:sym typeface="Roboto Light"/>
              </a:defRPr>
            </a:lvl1pPr>
            <a:lvl2pPr lvl="1" rtl="0">
              <a:spcBef>
                <a:spcPts val="0"/>
              </a:spcBef>
              <a:spcAft>
                <a:spcPts val="0"/>
              </a:spcAft>
              <a:buNone/>
              <a:defRPr sz="3000">
                <a:solidFill>
                  <a:srgbClr val="434343"/>
                </a:solidFill>
              </a:defRPr>
            </a:lvl2pPr>
            <a:lvl3pPr lvl="2" rtl="0">
              <a:spcBef>
                <a:spcPts val="0"/>
              </a:spcBef>
              <a:spcAft>
                <a:spcPts val="0"/>
              </a:spcAft>
              <a:buNone/>
              <a:defRPr sz="3000">
                <a:solidFill>
                  <a:srgbClr val="434343"/>
                </a:solidFill>
              </a:defRPr>
            </a:lvl3pPr>
            <a:lvl4pPr lvl="3" rtl="0">
              <a:spcBef>
                <a:spcPts val="0"/>
              </a:spcBef>
              <a:spcAft>
                <a:spcPts val="0"/>
              </a:spcAft>
              <a:buNone/>
              <a:defRPr sz="3000">
                <a:solidFill>
                  <a:srgbClr val="434343"/>
                </a:solidFill>
              </a:defRPr>
            </a:lvl4pPr>
            <a:lvl5pPr lvl="4" rtl="0">
              <a:spcBef>
                <a:spcPts val="0"/>
              </a:spcBef>
              <a:spcAft>
                <a:spcPts val="0"/>
              </a:spcAft>
              <a:buNone/>
              <a:defRPr sz="3000">
                <a:solidFill>
                  <a:srgbClr val="434343"/>
                </a:solidFill>
              </a:defRPr>
            </a:lvl5pPr>
            <a:lvl6pPr lvl="5" rtl="0">
              <a:spcBef>
                <a:spcPts val="0"/>
              </a:spcBef>
              <a:spcAft>
                <a:spcPts val="0"/>
              </a:spcAft>
              <a:buNone/>
              <a:defRPr sz="3000">
                <a:solidFill>
                  <a:srgbClr val="434343"/>
                </a:solidFill>
              </a:defRPr>
            </a:lvl6pPr>
            <a:lvl7pPr lvl="6" rtl="0">
              <a:spcBef>
                <a:spcPts val="0"/>
              </a:spcBef>
              <a:spcAft>
                <a:spcPts val="0"/>
              </a:spcAft>
              <a:buNone/>
              <a:defRPr sz="3000">
                <a:solidFill>
                  <a:srgbClr val="434343"/>
                </a:solidFill>
              </a:defRPr>
            </a:lvl7pPr>
            <a:lvl8pPr lvl="7" rtl="0">
              <a:spcBef>
                <a:spcPts val="0"/>
              </a:spcBef>
              <a:spcAft>
                <a:spcPts val="0"/>
              </a:spcAft>
              <a:buNone/>
              <a:defRPr sz="3000">
                <a:solidFill>
                  <a:srgbClr val="434343"/>
                </a:solidFill>
              </a:defRPr>
            </a:lvl8pPr>
            <a:lvl9pPr lvl="8" rtl="0">
              <a:spcBef>
                <a:spcPts val="0"/>
              </a:spcBef>
              <a:spcAft>
                <a:spcPts val="0"/>
              </a:spcAft>
              <a:buNone/>
              <a:defRPr sz="3000">
                <a:solidFill>
                  <a:srgbClr val="434343"/>
                </a:solidFill>
              </a:defRPr>
            </a:lvl9pPr>
          </a:lstStyle>
          <a:p/>
        </p:txBody>
      </p:sp>
      <p:sp>
        <p:nvSpPr>
          <p:cNvPr id="33" name="Google Shape;33;p7"/>
          <p:cNvSpPr txBox="1"/>
          <p:nvPr>
            <p:ph idx="2" type="subTitle"/>
          </p:nvPr>
        </p:nvSpPr>
        <p:spPr>
          <a:xfrm>
            <a:off x="4506900" y="323120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mp; Summary" type="tx">
  <p:cSld name="TITLE_AND_BODY">
    <p:spTree>
      <p:nvGrpSpPr>
        <p:cNvPr id="34" name="Shape 34"/>
        <p:cNvGrpSpPr/>
        <p:nvPr/>
      </p:nvGrpSpPr>
      <p:grpSpPr>
        <a:xfrm>
          <a:off x="0" y="0"/>
          <a:ext cx="0" cy="0"/>
          <a:chOff x="0" y="0"/>
          <a:chExt cx="0" cy="0"/>
        </a:xfrm>
      </p:grpSpPr>
      <p:sp>
        <p:nvSpPr>
          <p:cNvPr id="35" name="Google Shape;35;p8"/>
          <p:cNvSpPr txBox="1"/>
          <p:nvPr>
            <p:ph idx="1" type="subTitle"/>
          </p:nvPr>
        </p:nvSpPr>
        <p:spPr>
          <a:xfrm>
            <a:off x="6264700" y="1840500"/>
            <a:ext cx="2879400" cy="237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b="1" sz="1400">
                <a:solidFill>
                  <a:srgbClr val="314256"/>
                </a:solidFill>
                <a:latin typeface="Roboto Condensed"/>
                <a:ea typeface="Roboto Condensed"/>
                <a:cs typeface="Roboto Condensed"/>
                <a:sym typeface="Roboto Condensed"/>
              </a:defRPr>
            </a:lvl1pPr>
            <a:lvl2pPr lvl="1" rtl="0">
              <a:spcBef>
                <a:spcPts val="0"/>
              </a:spcBef>
              <a:spcAft>
                <a:spcPts val="0"/>
              </a:spcAft>
              <a:buNone/>
              <a:defRPr b="1" sz="1400">
                <a:solidFill>
                  <a:srgbClr val="314256"/>
                </a:solidFill>
                <a:latin typeface="Roboto Condensed"/>
                <a:ea typeface="Roboto Condensed"/>
                <a:cs typeface="Roboto Condensed"/>
                <a:sym typeface="Roboto Condensed"/>
              </a:defRPr>
            </a:lvl2pPr>
            <a:lvl3pPr lvl="2" rtl="0">
              <a:spcBef>
                <a:spcPts val="0"/>
              </a:spcBef>
              <a:spcAft>
                <a:spcPts val="0"/>
              </a:spcAft>
              <a:buNone/>
              <a:defRPr b="1" sz="1400">
                <a:solidFill>
                  <a:srgbClr val="314256"/>
                </a:solidFill>
                <a:latin typeface="Roboto Condensed"/>
                <a:ea typeface="Roboto Condensed"/>
                <a:cs typeface="Roboto Condensed"/>
                <a:sym typeface="Roboto Condensed"/>
              </a:defRPr>
            </a:lvl3pPr>
            <a:lvl4pPr lvl="3" rtl="0">
              <a:spcBef>
                <a:spcPts val="0"/>
              </a:spcBef>
              <a:spcAft>
                <a:spcPts val="0"/>
              </a:spcAft>
              <a:buNone/>
              <a:defRPr b="1" sz="1400">
                <a:solidFill>
                  <a:srgbClr val="314256"/>
                </a:solidFill>
                <a:latin typeface="Roboto Condensed"/>
                <a:ea typeface="Roboto Condensed"/>
                <a:cs typeface="Roboto Condensed"/>
                <a:sym typeface="Roboto Condensed"/>
              </a:defRPr>
            </a:lvl4pPr>
            <a:lvl5pPr lvl="4" rtl="0">
              <a:spcBef>
                <a:spcPts val="0"/>
              </a:spcBef>
              <a:spcAft>
                <a:spcPts val="0"/>
              </a:spcAft>
              <a:buNone/>
              <a:defRPr b="1" sz="1400">
                <a:solidFill>
                  <a:srgbClr val="314256"/>
                </a:solidFill>
                <a:latin typeface="Roboto Condensed"/>
                <a:ea typeface="Roboto Condensed"/>
                <a:cs typeface="Roboto Condensed"/>
                <a:sym typeface="Roboto Condensed"/>
              </a:defRPr>
            </a:lvl5pPr>
            <a:lvl6pPr lvl="5" rtl="0">
              <a:spcBef>
                <a:spcPts val="0"/>
              </a:spcBef>
              <a:spcAft>
                <a:spcPts val="0"/>
              </a:spcAft>
              <a:buNone/>
              <a:defRPr b="1" sz="1400">
                <a:solidFill>
                  <a:srgbClr val="314256"/>
                </a:solidFill>
                <a:latin typeface="Roboto Condensed"/>
                <a:ea typeface="Roboto Condensed"/>
                <a:cs typeface="Roboto Condensed"/>
                <a:sym typeface="Roboto Condensed"/>
              </a:defRPr>
            </a:lvl6pPr>
            <a:lvl7pPr lvl="6" rtl="0">
              <a:spcBef>
                <a:spcPts val="0"/>
              </a:spcBef>
              <a:spcAft>
                <a:spcPts val="0"/>
              </a:spcAft>
              <a:buNone/>
              <a:defRPr b="1" sz="1400">
                <a:solidFill>
                  <a:srgbClr val="314256"/>
                </a:solidFill>
                <a:latin typeface="Roboto Condensed"/>
                <a:ea typeface="Roboto Condensed"/>
                <a:cs typeface="Roboto Condensed"/>
                <a:sym typeface="Roboto Condensed"/>
              </a:defRPr>
            </a:lvl7pPr>
            <a:lvl8pPr lvl="7" rtl="0">
              <a:spcBef>
                <a:spcPts val="0"/>
              </a:spcBef>
              <a:spcAft>
                <a:spcPts val="0"/>
              </a:spcAft>
              <a:buNone/>
              <a:defRPr b="1" sz="1400">
                <a:solidFill>
                  <a:srgbClr val="314256"/>
                </a:solidFill>
                <a:latin typeface="Roboto Condensed"/>
                <a:ea typeface="Roboto Condensed"/>
                <a:cs typeface="Roboto Condensed"/>
                <a:sym typeface="Roboto Condensed"/>
              </a:defRPr>
            </a:lvl8pPr>
            <a:lvl9pPr lvl="8" rtl="0">
              <a:spcBef>
                <a:spcPts val="0"/>
              </a:spcBef>
              <a:spcAft>
                <a:spcPts val="0"/>
              </a:spcAft>
              <a:buNone/>
              <a:defRPr b="1" sz="1400">
                <a:solidFill>
                  <a:srgbClr val="314256"/>
                </a:solidFill>
                <a:latin typeface="Roboto Condensed"/>
                <a:ea typeface="Roboto Condensed"/>
                <a:cs typeface="Roboto Condensed"/>
                <a:sym typeface="Roboto Condensed"/>
              </a:defRPr>
            </a:lvl9pPr>
          </a:lstStyle>
          <a:p/>
        </p:txBody>
      </p:sp>
      <p:sp>
        <p:nvSpPr>
          <p:cNvPr id="36" name="Google Shape;36;p8"/>
          <p:cNvSpPr txBox="1"/>
          <p:nvPr>
            <p:ph idx="2" type="subTitle"/>
          </p:nvPr>
        </p:nvSpPr>
        <p:spPr>
          <a:xfrm>
            <a:off x="6264700" y="2880628"/>
            <a:ext cx="2879400" cy="237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b="1" sz="1400">
                <a:solidFill>
                  <a:srgbClr val="314256"/>
                </a:solidFill>
                <a:latin typeface="Roboto Condensed"/>
                <a:ea typeface="Roboto Condensed"/>
                <a:cs typeface="Roboto Condensed"/>
                <a:sym typeface="Roboto Condensed"/>
              </a:defRPr>
            </a:lvl1pPr>
            <a:lvl2pPr lvl="1" rtl="0">
              <a:spcBef>
                <a:spcPts val="0"/>
              </a:spcBef>
              <a:spcAft>
                <a:spcPts val="0"/>
              </a:spcAft>
              <a:buNone/>
              <a:defRPr b="1" sz="1400">
                <a:solidFill>
                  <a:srgbClr val="314256"/>
                </a:solidFill>
                <a:latin typeface="Roboto Condensed"/>
                <a:ea typeface="Roboto Condensed"/>
                <a:cs typeface="Roboto Condensed"/>
                <a:sym typeface="Roboto Condensed"/>
              </a:defRPr>
            </a:lvl2pPr>
            <a:lvl3pPr lvl="2" rtl="0">
              <a:spcBef>
                <a:spcPts val="0"/>
              </a:spcBef>
              <a:spcAft>
                <a:spcPts val="0"/>
              </a:spcAft>
              <a:buNone/>
              <a:defRPr b="1" sz="1400">
                <a:solidFill>
                  <a:srgbClr val="314256"/>
                </a:solidFill>
                <a:latin typeface="Roboto Condensed"/>
                <a:ea typeface="Roboto Condensed"/>
                <a:cs typeface="Roboto Condensed"/>
                <a:sym typeface="Roboto Condensed"/>
              </a:defRPr>
            </a:lvl3pPr>
            <a:lvl4pPr lvl="3" rtl="0">
              <a:spcBef>
                <a:spcPts val="0"/>
              </a:spcBef>
              <a:spcAft>
                <a:spcPts val="0"/>
              </a:spcAft>
              <a:buNone/>
              <a:defRPr b="1" sz="1400">
                <a:solidFill>
                  <a:srgbClr val="314256"/>
                </a:solidFill>
                <a:latin typeface="Roboto Condensed"/>
                <a:ea typeface="Roboto Condensed"/>
                <a:cs typeface="Roboto Condensed"/>
                <a:sym typeface="Roboto Condensed"/>
              </a:defRPr>
            </a:lvl4pPr>
            <a:lvl5pPr lvl="4" rtl="0">
              <a:spcBef>
                <a:spcPts val="0"/>
              </a:spcBef>
              <a:spcAft>
                <a:spcPts val="0"/>
              </a:spcAft>
              <a:buNone/>
              <a:defRPr b="1" sz="1400">
                <a:solidFill>
                  <a:srgbClr val="314256"/>
                </a:solidFill>
                <a:latin typeface="Roboto Condensed"/>
                <a:ea typeface="Roboto Condensed"/>
                <a:cs typeface="Roboto Condensed"/>
                <a:sym typeface="Roboto Condensed"/>
              </a:defRPr>
            </a:lvl5pPr>
            <a:lvl6pPr lvl="5" rtl="0">
              <a:spcBef>
                <a:spcPts val="0"/>
              </a:spcBef>
              <a:spcAft>
                <a:spcPts val="0"/>
              </a:spcAft>
              <a:buNone/>
              <a:defRPr b="1" sz="1400">
                <a:solidFill>
                  <a:srgbClr val="314256"/>
                </a:solidFill>
                <a:latin typeface="Roboto Condensed"/>
                <a:ea typeface="Roboto Condensed"/>
                <a:cs typeface="Roboto Condensed"/>
                <a:sym typeface="Roboto Condensed"/>
              </a:defRPr>
            </a:lvl6pPr>
            <a:lvl7pPr lvl="6" rtl="0">
              <a:spcBef>
                <a:spcPts val="0"/>
              </a:spcBef>
              <a:spcAft>
                <a:spcPts val="0"/>
              </a:spcAft>
              <a:buNone/>
              <a:defRPr b="1" sz="1400">
                <a:solidFill>
                  <a:srgbClr val="314256"/>
                </a:solidFill>
                <a:latin typeface="Roboto Condensed"/>
                <a:ea typeface="Roboto Condensed"/>
                <a:cs typeface="Roboto Condensed"/>
                <a:sym typeface="Roboto Condensed"/>
              </a:defRPr>
            </a:lvl7pPr>
            <a:lvl8pPr lvl="7" rtl="0">
              <a:spcBef>
                <a:spcPts val="0"/>
              </a:spcBef>
              <a:spcAft>
                <a:spcPts val="0"/>
              </a:spcAft>
              <a:buNone/>
              <a:defRPr b="1" sz="1400">
                <a:solidFill>
                  <a:srgbClr val="314256"/>
                </a:solidFill>
                <a:latin typeface="Roboto Condensed"/>
                <a:ea typeface="Roboto Condensed"/>
                <a:cs typeface="Roboto Condensed"/>
                <a:sym typeface="Roboto Condensed"/>
              </a:defRPr>
            </a:lvl8pPr>
            <a:lvl9pPr lvl="8" rtl="0">
              <a:spcBef>
                <a:spcPts val="0"/>
              </a:spcBef>
              <a:spcAft>
                <a:spcPts val="0"/>
              </a:spcAft>
              <a:buNone/>
              <a:defRPr b="1" sz="1400">
                <a:solidFill>
                  <a:srgbClr val="314256"/>
                </a:solidFill>
                <a:latin typeface="Roboto Condensed"/>
                <a:ea typeface="Roboto Condensed"/>
                <a:cs typeface="Roboto Condensed"/>
                <a:sym typeface="Roboto Condensed"/>
              </a:defRPr>
            </a:lvl9pPr>
          </a:lstStyle>
          <a:p/>
        </p:txBody>
      </p:sp>
      <p:sp>
        <p:nvSpPr>
          <p:cNvPr id="37" name="Google Shape;37;p8"/>
          <p:cNvSpPr txBox="1"/>
          <p:nvPr>
            <p:ph type="title"/>
          </p:nvPr>
        </p:nvSpPr>
        <p:spPr>
          <a:xfrm>
            <a:off x="33325" y="734175"/>
            <a:ext cx="5950800" cy="880200"/>
          </a:xfrm>
          <a:prstGeom prst="rect">
            <a:avLst/>
          </a:prstGeom>
        </p:spPr>
        <p:txBody>
          <a:bodyPr anchorCtr="0" anchor="b" bIns="91425" lIns="91425" spcFirstLastPara="1" rIns="91425" wrap="square" tIns="91425">
            <a:noAutofit/>
          </a:bodyPr>
          <a:lstStyle>
            <a:lvl1pPr lvl="0" algn="r">
              <a:spcBef>
                <a:spcPts val="0"/>
              </a:spcBef>
              <a:spcAft>
                <a:spcPts val="0"/>
              </a:spcAft>
              <a:buSzPts val="4800"/>
              <a:buFont typeface="Roboto Thin"/>
              <a:buNone/>
              <a:defRPr b="0" sz="4800">
                <a:latin typeface="Roboto Thin"/>
                <a:ea typeface="Roboto Thin"/>
                <a:cs typeface="Roboto Thin"/>
                <a:sym typeface="Roboto Thin"/>
              </a:defRPr>
            </a:lvl1pPr>
            <a:lvl2pPr lvl="1"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2pPr>
            <a:lvl3pPr lvl="2"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3pPr>
            <a:lvl4pPr lvl="3"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4pPr>
            <a:lvl5pPr lvl="4"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5pPr>
            <a:lvl6pPr lvl="5"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6pPr>
            <a:lvl7pPr lvl="6"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7pPr>
            <a:lvl8pPr lvl="7"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8pPr>
            <a:lvl9pPr lvl="8"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9pPr>
          </a:lstStyle>
          <a:p/>
        </p:txBody>
      </p:sp>
      <p:sp>
        <p:nvSpPr>
          <p:cNvPr id="38" name="Google Shape;38;p8"/>
          <p:cNvSpPr txBox="1"/>
          <p:nvPr>
            <p:ph idx="3" type="subTitle"/>
          </p:nvPr>
        </p:nvSpPr>
        <p:spPr>
          <a:xfrm>
            <a:off x="6264700" y="3930149"/>
            <a:ext cx="2879400" cy="237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b="1" sz="1400">
                <a:solidFill>
                  <a:srgbClr val="314256"/>
                </a:solidFill>
                <a:latin typeface="Roboto Condensed"/>
                <a:ea typeface="Roboto Condensed"/>
                <a:cs typeface="Roboto Condensed"/>
                <a:sym typeface="Roboto Condensed"/>
              </a:defRPr>
            </a:lvl1pPr>
            <a:lvl2pPr lvl="1" rtl="0">
              <a:spcBef>
                <a:spcPts val="0"/>
              </a:spcBef>
              <a:spcAft>
                <a:spcPts val="0"/>
              </a:spcAft>
              <a:buNone/>
              <a:defRPr b="1" sz="1400">
                <a:solidFill>
                  <a:srgbClr val="314256"/>
                </a:solidFill>
                <a:latin typeface="Roboto Condensed"/>
                <a:ea typeface="Roboto Condensed"/>
                <a:cs typeface="Roboto Condensed"/>
                <a:sym typeface="Roboto Condensed"/>
              </a:defRPr>
            </a:lvl2pPr>
            <a:lvl3pPr lvl="2" rtl="0">
              <a:spcBef>
                <a:spcPts val="0"/>
              </a:spcBef>
              <a:spcAft>
                <a:spcPts val="0"/>
              </a:spcAft>
              <a:buNone/>
              <a:defRPr b="1" sz="1400">
                <a:solidFill>
                  <a:srgbClr val="314256"/>
                </a:solidFill>
                <a:latin typeface="Roboto Condensed"/>
                <a:ea typeface="Roboto Condensed"/>
                <a:cs typeface="Roboto Condensed"/>
                <a:sym typeface="Roboto Condensed"/>
              </a:defRPr>
            </a:lvl3pPr>
            <a:lvl4pPr lvl="3" rtl="0">
              <a:spcBef>
                <a:spcPts val="0"/>
              </a:spcBef>
              <a:spcAft>
                <a:spcPts val="0"/>
              </a:spcAft>
              <a:buNone/>
              <a:defRPr b="1" sz="1400">
                <a:solidFill>
                  <a:srgbClr val="314256"/>
                </a:solidFill>
                <a:latin typeface="Roboto Condensed"/>
                <a:ea typeface="Roboto Condensed"/>
                <a:cs typeface="Roboto Condensed"/>
                <a:sym typeface="Roboto Condensed"/>
              </a:defRPr>
            </a:lvl4pPr>
            <a:lvl5pPr lvl="4" rtl="0">
              <a:spcBef>
                <a:spcPts val="0"/>
              </a:spcBef>
              <a:spcAft>
                <a:spcPts val="0"/>
              </a:spcAft>
              <a:buNone/>
              <a:defRPr b="1" sz="1400">
                <a:solidFill>
                  <a:srgbClr val="314256"/>
                </a:solidFill>
                <a:latin typeface="Roboto Condensed"/>
                <a:ea typeface="Roboto Condensed"/>
                <a:cs typeface="Roboto Condensed"/>
                <a:sym typeface="Roboto Condensed"/>
              </a:defRPr>
            </a:lvl5pPr>
            <a:lvl6pPr lvl="5" rtl="0">
              <a:spcBef>
                <a:spcPts val="0"/>
              </a:spcBef>
              <a:spcAft>
                <a:spcPts val="0"/>
              </a:spcAft>
              <a:buNone/>
              <a:defRPr b="1" sz="1400">
                <a:solidFill>
                  <a:srgbClr val="314256"/>
                </a:solidFill>
                <a:latin typeface="Roboto Condensed"/>
                <a:ea typeface="Roboto Condensed"/>
                <a:cs typeface="Roboto Condensed"/>
                <a:sym typeface="Roboto Condensed"/>
              </a:defRPr>
            </a:lvl6pPr>
            <a:lvl7pPr lvl="6" rtl="0">
              <a:spcBef>
                <a:spcPts val="0"/>
              </a:spcBef>
              <a:spcAft>
                <a:spcPts val="0"/>
              </a:spcAft>
              <a:buNone/>
              <a:defRPr b="1" sz="1400">
                <a:solidFill>
                  <a:srgbClr val="314256"/>
                </a:solidFill>
                <a:latin typeface="Roboto Condensed"/>
                <a:ea typeface="Roboto Condensed"/>
                <a:cs typeface="Roboto Condensed"/>
                <a:sym typeface="Roboto Condensed"/>
              </a:defRPr>
            </a:lvl7pPr>
            <a:lvl8pPr lvl="7" rtl="0">
              <a:spcBef>
                <a:spcPts val="0"/>
              </a:spcBef>
              <a:spcAft>
                <a:spcPts val="0"/>
              </a:spcAft>
              <a:buNone/>
              <a:defRPr b="1" sz="1400">
                <a:solidFill>
                  <a:srgbClr val="314256"/>
                </a:solidFill>
                <a:latin typeface="Roboto Condensed"/>
                <a:ea typeface="Roboto Condensed"/>
                <a:cs typeface="Roboto Condensed"/>
                <a:sym typeface="Roboto Condensed"/>
              </a:defRPr>
            </a:lvl8pPr>
            <a:lvl9pPr lvl="8" rtl="0">
              <a:spcBef>
                <a:spcPts val="0"/>
              </a:spcBef>
              <a:spcAft>
                <a:spcPts val="0"/>
              </a:spcAft>
              <a:buNone/>
              <a:defRPr b="1" sz="1400">
                <a:solidFill>
                  <a:srgbClr val="314256"/>
                </a:solidFill>
                <a:latin typeface="Roboto Condensed"/>
                <a:ea typeface="Roboto Condensed"/>
                <a:cs typeface="Roboto Condensed"/>
                <a:sym typeface="Roboto Condensed"/>
              </a:defRPr>
            </a:lvl9pPr>
          </a:lstStyle>
          <a:p/>
        </p:txBody>
      </p:sp>
      <p:cxnSp>
        <p:nvCxnSpPr>
          <p:cNvPr id="39" name="Google Shape;39;p8"/>
          <p:cNvCxnSpPr/>
          <p:nvPr/>
        </p:nvCxnSpPr>
        <p:spPr>
          <a:xfrm rot="10800000">
            <a:off x="4655175" y="540750"/>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40" name="Google Shape;40;p8"/>
          <p:cNvCxnSpPr/>
          <p:nvPr/>
        </p:nvCxnSpPr>
        <p:spPr>
          <a:xfrm rot="10800000">
            <a:off x="4655175" y="1547700"/>
            <a:ext cx="1209600" cy="0"/>
          </a:xfrm>
          <a:prstGeom prst="straightConnector1">
            <a:avLst/>
          </a:prstGeom>
          <a:noFill/>
          <a:ln cap="flat" cmpd="sng" w="9525">
            <a:solidFill>
              <a:srgbClr val="79D8B9"/>
            </a:solidFill>
            <a:prstDash val="solid"/>
            <a:round/>
            <a:headEnd len="med" w="med" type="none"/>
            <a:tailEnd len="med" w="med" type="none"/>
          </a:ln>
        </p:spPr>
      </p:cxnSp>
      <p:sp>
        <p:nvSpPr>
          <p:cNvPr id="41" name="Google Shape;41;p8"/>
          <p:cNvSpPr txBox="1"/>
          <p:nvPr>
            <p:ph idx="4" type="subTitle"/>
          </p:nvPr>
        </p:nvSpPr>
        <p:spPr>
          <a:xfrm>
            <a:off x="6264700" y="1880475"/>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i="1">
                <a:latin typeface="Roboto Condensed"/>
                <a:ea typeface="Roboto Condensed"/>
                <a:cs typeface="Roboto Condensed"/>
                <a:sym typeface="Roboto Condensed"/>
              </a:defRPr>
            </a:lvl1pPr>
            <a:lvl2pPr lvl="1" rtl="0">
              <a:spcBef>
                <a:spcPts val="0"/>
              </a:spcBef>
              <a:spcAft>
                <a:spcPts val="0"/>
              </a:spcAft>
              <a:buNone/>
              <a:defRPr>
                <a:latin typeface="Roboto Condensed"/>
                <a:ea typeface="Roboto Condensed"/>
                <a:cs typeface="Roboto Condensed"/>
                <a:sym typeface="Roboto Condensed"/>
              </a:defRPr>
            </a:lvl2pPr>
            <a:lvl3pPr lvl="2" rtl="0">
              <a:spcBef>
                <a:spcPts val="0"/>
              </a:spcBef>
              <a:spcAft>
                <a:spcPts val="0"/>
              </a:spcAft>
              <a:buNone/>
              <a:defRPr>
                <a:latin typeface="Roboto Condensed"/>
                <a:ea typeface="Roboto Condensed"/>
                <a:cs typeface="Roboto Condensed"/>
                <a:sym typeface="Roboto Condensed"/>
              </a:defRPr>
            </a:lvl3pPr>
            <a:lvl4pPr lvl="3" rtl="0">
              <a:spcBef>
                <a:spcPts val="0"/>
              </a:spcBef>
              <a:spcAft>
                <a:spcPts val="0"/>
              </a:spcAft>
              <a:buNone/>
              <a:defRPr>
                <a:latin typeface="Roboto Condensed"/>
                <a:ea typeface="Roboto Condensed"/>
                <a:cs typeface="Roboto Condensed"/>
                <a:sym typeface="Roboto Condensed"/>
              </a:defRPr>
            </a:lvl4pPr>
            <a:lvl5pPr lvl="4" rtl="0">
              <a:spcBef>
                <a:spcPts val="0"/>
              </a:spcBef>
              <a:spcAft>
                <a:spcPts val="0"/>
              </a:spcAft>
              <a:buNone/>
              <a:defRPr>
                <a:latin typeface="Roboto Condensed"/>
                <a:ea typeface="Roboto Condensed"/>
                <a:cs typeface="Roboto Condensed"/>
                <a:sym typeface="Roboto Condensed"/>
              </a:defRPr>
            </a:lvl5pPr>
            <a:lvl6pPr lvl="5" rtl="0">
              <a:spcBef>
                <a:spcPts val="0"/>
              </a:spcBef>
              <a:spcAft>
                <a:spcPts val="0"/>
              </a:spcAft>
              <a:buNone/>
              <a:defRPr>
                <a:latin typeface="Roboto Condensed"/>
                <a:ea typeface="Roboto Condensed"/>
                <a:cs typeface="Roboto Condensed"/>
                <a:sym typeface="Roboto Condensed"/>
              </a:defRPr>
            </a:lvl6pPr>
            <a:lvl7pPr lvl="6" rtl="0">
              <a:spcBef>
                <a:spcPts val="0"/>
              </a:spcBef>
              <a:spcAft>
                <a:spcPts val="0"/>
              </a:spcAft>
              <a:buNone/>
              <a:defRPr>
                <a:latin typeface="Roboto Condensed"/>
                <a:ea typeface="Roboto Condensed"/>
                <a:cs typeface="Roboto Condensed"/>
                <a:sym typeface="Roboto Condensed"/>
              </a:defRPr>
            </a:lvl7pPr>
            <a:lvl8pPr lvl="7" rtl="0">
              <a:spcBef>
                <a:spcPts val="0"/>
              </a:spcBef>
              <a:spcAft>
                <a:spcPts val="0"/>
              </a:spcAft>
              <a:buNone/>
              <a:defRPr>
                <a:latin typeface="Roboto Condensed"/>
                <a:ea typeface="Roboto Condensed"/>
                <a:cs typeface="Roboto Condensed"/>
                <a:sym typeface="Roboto Condensed"/>
              </a:defRPr>
            </a:lvl8pPr>
            <a:lvl9pPr lvl="8" rtl="0">
              <a:spcBef>
                <a:spcPts val="0"/>
              </a:spcBef>
              <a:spcAft>
                <a:spcPts val="0"/>
              </a:spcAft>
              <a:buNone/>
              <a:defRPr>
                <a:latin typeface="Roboto Condensed"/>
                <a:ea typeface="Roboto Condensed"/>
                <a:cs typeface="Roboto Condensed"/>
                <a:sym typeface="Roboto Condensed"/>
              </a:defRPr>
            </a:lvl9pPr>
          </a:lstStyle>
          <a:p/>
        </p:txBody>
      </p:sp>
      <p:sp>
        <p:nvSpPr>
          <p:cNvPr id="42" name="Google Shape;42;p8"/>
          <p:cNvSpPr txBox="1"/>
          <p:nvPr>
            <p:ph idx="5" type="subTitle"/>
          </p:nvPr>
        </p:nvSpPr>
        <p:spPr>
          <a:xfrm>
            <a:off x="6264700" y="29352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i="1">
                <a:latin typeface="Roboto Condensed"/>
                <a:ea typeface="Roboto Condensed"/>
                <a:cs typeface="Roboto Condensed"/>
                <a:sym typeface="Roboto Condensed"/>
              </a:defRPr>
            </a:lvl1pPr>
            <a:lvl2pPr lvl="1" rtl="0">
              <a:spcBef>
                <a:spcPts val="0"/>
              </a:spcBef>
              <a:spcAft>
                <a:spcPts val="0"/>
              </a:spcAft>
              <a:buNone/>
              <a:defRPr>
                <a:latin typeface="Roboto Condensed"/>
                <a:ea typeface="Roboto Condensed"/>
                <a:cs typeface="Roboto Condensed"/>
                <a:sym typeface="Roboto Condensed"/>
              </a:defRPr>
            </a:lvl2pPr>
            <a:lvl3pPr lvl="2" rtl="0">
              <a:spcBef>
                <a:spcPts val="0"/>
              </a:spcBef>
              <a:spcAft>
                <a:spcPts val="0"/>
              </a:spcAft>
              <a:buNone/>
              <a:defRPr>
                <a:latin typeface="Roboto Condensed"/>
                <a:ea typeface="Roboto Condensed"/>
                <a:cs typeface="Roboto Condensed"/>
                <a:sym typeface="Roboto Condensed"/>
              </a:defRPr>
            </a:lvl3pPr>
            <a:lvl4pPr lvl="3" rtl="0">
              <a:spcBef>
                <a:spcPts val="0"/>
              </a:spcBef>
              <a:spcAft>
                <a:spcPts val="0"/>
              </a:spcAft>
              <a:buNone/>
              <a:defRPr>
                <a:latin typeface="Roboto Condensed"/>
                <a:ea typeface="Roboto Condensed"/>
                <a:cs typeface="Roboto Condensed"/>
                <a:sym typeface="Roboto Condensed"/>
              </a:defRPr>
            </a:lvl4pPr>
            <a:lvl5pPr lvl="4" rtl="0">
              <a:spcBef>
                <a:spcPts val="0"/>
              </a:spcBef>
              <a:spcAft>
                <a:spcPts val="0"/>
              </a:spcAft>
              <a:buNone/>
              <a:defRPr>
                <a:latin typeface="Roboto Condensed"/>
                <a:ea typeface="Roboto Condensed"/>
                <a:cs typeface="Roboto Condensed"/>
                <a:sym typeface="Roboto Condensed"/>
              </a:defRPr>
            </a:lvl5pPr>
            <a:lvl6pPr lvl="5" rtl="0">
              <a:spcBef>
                <a:spcPts val="0"/>
              </a:spcBef>
              <a:spcAft>
                <a:spcPts val="0"/>
              </a:spcAft>
              <a:buNone/>
              <a:defRPr>
                <a:latin typeface="Roboto Condensed"/>
                <a:ea typeface="Roboto Condensed"/>
                <a:cs typeface="Roboto Condensed"/>
                <a:sym typeface="Roboto Condensed"/>
              </a:defRPr>
            </a:lvl6pPr>
            <a:lvl7pPr lvl="6" rtl="0">
              <a:spcBef>
                <a:spcPts val="0"/>
              </a:spcBef>
              <a:spcAft>
                <a:spcPts val="0"/>
              </a:spcAft>
              <a:buNone/>
              <a:defRPr>
                <a:latin typeface="Roboto Condensed"/>
                <a:ea typeface="Roboto Condensed"/>
                <a:cs typeface="Roboto Condensed"/>
                <a:sym typeface="Roboto Condensed"/>
              </a:defRPr>
            </a:lvl7pPr>
            <a:lvl8pPr lvl="7" rtl="0">
              <a:spcBef>
                <a:spcPts val="0"/>
              </a:spcBef>
              <a:spcAft>
                <a:spcPts val="0"/>
              </a:spcAft>
              <a:buNone/>
              <a:defRPr>
                <a:latin typeface="Roboto Condensed"/>
                <a:ea typeface="Roboto Condensed"/>
                <a:cs typeface="Roboto Condensed"/>
                <a:sym typeface="Roboto Condensed"/>
              </a:defRPr>
            </a:lvl8pPr>
            <a:lvl9pPr lvl="8" rtl="0">
              <a:spcBef>
                <a:spcPts val="0"/>
              </a:spcBef>
              <a:spcAft>
                <a:spcPts val="0"/>
              </a:spcAft>
              <a:buNone/>
              <a:defRPr>
                <a:latin typeface="Roboto Condensed"/>
                <a:ea typeface="Roboto Condensed"/>
                <a:cs typeface="Roboto Condensed"/>
                <a:sym typeface="Roboto Condensed"/>
              </a:defRPr>
            </a:lvl9pPr>
          </a:lstStyle>
          <a:p/>
        </p:txBody>
      </p:sp>
      <p:sp>
        <p:nvSpPr>
          <p:cNvPr id="43" name="Google Shape;43;p8"/>
          <p:cNvSpPr txBox="1"/>
          <p:nvPr>
            <p:ph idx="6" type="subTitle"/>
          </p:nvPr>
        </p:nvSpPr>
        <p:spPr>
          <a:xfrm>
            <a:off x="6264700" y="3974051"/>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i="1">
                <a:latin typeface="Roboto Condensed"/>
                <a:ea typeface="Roboto Condensed"/>
                <a:cs typeface="Roboto Condensed"/>
                <a:sym typeface="Roboto Condensed"/>
              </a:defRPr>
            </a:lvl1pPr>
            <a:lvl2pPr lvl="1" rtl="0">
              <a:spcBef>
                <a:spcPts val="0"/>
              </a:spcBef>
              <a:spcAft>
                <a:spcPts val="0"/>
              </a:spcAft>
              <a:buNone/>
              <a:defRPr>
                <a:latin typeface="Roboto Condensed"/>
                <a:ea typeface="Roboto Condensed"/>
                <a:cs typeface="Roboto Condensed"/>
                <a:sym typeface="Roboto Condensed"/>
              </a:defRPr>
            </a:lvl2pPr>
            <a:lvl3pPr lvl="2" rtl="0">
              <a:spcBef>
                <a:spcPts val="0"/>
              </a:spcBef>
              <a:spcAft>
                <a:spcPts val="0"/>
              </a:spcAft>
              <a:buNone/>
              <a:defRPr>
                <a:latin typeface="Roboto Condensed"/>
                <a:ea typeface="Roboto Condensed"/>
                <a:cs typeface="Roboto Condensed"/>
                <a:sym typeface="Roboto Condensed"/>
              </a:defRPr>
            </a:lvl3pPr>
            <a:lvl4pPr lvl="3" rtl="0">
              <a:spcBef>
                <a:spcPts val="0"/>
              </a:spcBef>
              <a:spcAft>
                <a:spcPts val="0"/>
              </a:spcAft>
              <a:buNone/>
              <a:defRPr>
                <a:latin typeface="Roboto Condensed"/>
                <a:ea typeface="Roboto Condensed"/>
                <a:cs typeface="Roboto Condensed"/>
                <a:sym typeface="Roboto Condensed"/>
              </a:defRPr>
            </a:lvl4pPr>
            <a:lvl5pPr lvl="4" rtl="0">
              <a:spcBef>
                <a:spcPts val="0"/>
              </a:spcBef>
              <a:spcAft>
                <a:spcPts val="0"/>
              </a:spcAft>
              <a:buNone/>
              <a:defRPr>
                <a:latin typeface="Roboto Condensed"/>
                <a:ea typeface="Roboto Condensed"/>
                <a:cs typeface="Roboto Condensed"/>
                <a:sym typeface="Roboto Condensed"/>
              </a:defRPr>
            </a:lvl5pPr>
            <a:lvl6pPr lvl="5" rtl="0">
              <a:spcBef>
                <a:spcPts val="0"/>
              </a:spcBef>
              <a:spcAft>
                <a:spcPts val="0"/>
              </a:spcAft>
              <a:buNone/>
              <a:defRPr>
                <a:latin typeface="Roboto Condensed"/>
                <a:ea typeface="Roboto Condensed"/>
                <a:cs typeface="Roboto Condensed"/>
                <a:sym typeface="Roboto Condensed"/>
              </a:defRPr>
            </a:lvl6pPr>
            <a:lvl7pPr lvl="6" rtl="0">
              <a:spcBef>
                <a:spcPts val="0"/>
              </a:spcBef>
              <a:spcAft>
                <a:spcPts val="0"/>
              </a:spcAft>
              <a:buNone/>
              <a:defRPr>
                <a:latin typeface="Roboto Condensed"/>
                <a:ea typeface="Roboto Condensed"/>
                <a:cs typeface="Roboto Condensed"/>
                <a:sym typeface="Roboto Condensed"/>
              </a:defRPr>
            </a:lvl7pPr>
            <a:lvl8pPr lvl="7" rtl="0">
              <a:spcBef>
                <a:spcPts val="0"/>
              </a:spcBef>
              <a:spcAft>
                <a:spcPts val="0"/>
              </a:spcAft>
              <a:buNone/>
              <a:defRPr>
                <a:latin typeface="Roboto Condensed"/>
                <a:ea typeface="Roboto Condensed"/>
                <a:cs typeface="Roboto Condensed"/>
                <a:sym typeface="Roboto Condensed"/>
              </a:defRPr>
            </a:lvl8pPr>
            <a:lvl9pPr lvl="8" rtl="0">
              <a:spcBef>
                <a:spcPts val="0"/>
              </a:spcBef>
              <a:spcAft>
                <a:spcPts val="0"/>
              </a:spcAft>
              <a:buNone/>
              <a:defRPr>
                <a:latin typeface="Roboto Condensed"/>
                <a:ea typeface="Roboto Condensed"/>
                <a:cs typeface="Roboto Condensed"/>
                <a:sym typeface="Roboto Condensed"/>
              </a:defRPr>
            </a:lvl9pPr>
          </a:lstStyle>
          <a:p/>
        </p:txBody>
      </p:sp>
      <p:sp>
        <p:nvSpPr>
          <p:cNvPr id="44" name="Google Shape;44;p8"/>
          <p:cNvSpPr txBox="1"/>
          <p:nvPr>
            <p:ph hasCustomPrompt="1" idx="7" type="title"/>
          </p:nvPr>
        </p:nvSpPr>
        <p:spPr>
          <a:xfrm>
            <a:off x="3477675" y="1360750"/>
            <a:ext cx="2802600" cy="1009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FEFEF"/>
              </a:buClr>
              <a:buSzPts val="7200"/>
              <a:buNone/>
              <a:defRPr sz="7200">
                <a:solidFill>
                  <a:srgbClr val="EFEFEF"/>
                </a:solidFill>
              </a:defRPr>
            </a:lvl1pPr>
            <a:lvl2pPr lvl="1" rtl="0" algn="r">
              <a:spcBef>
                <a:spcPts val="0"/>
              </a:spcBef>
              <a:spcAft>
                <a:spcPts val="0"/>
              </a:spcAft>
              <a:buClr>
                <a:srgbClr val="EFEFEF"/>
              </a:buClr>
              <a:buSzPts val="7200"/>
              <a:buNone/>
              <a:defRPr sz="7200">
                <a:solidFill>
                  <a:srgbClr val="EFEFEF"/>
                </a:solidFill>
              </a:defRPr>
            </a:lvl2pPr>
            <a:lvl3pPr lvl="2" rtl="0" algn="r">
              <a:spcBef>
                <a:spcPts val="0"/>
              </a:spcBef>
              <a:spcAft>
                <a:spcPts val="0"/>
              </a:spcAft>
              <a:buClr>
                <a:srgbClr val="EFEFEF"/>
              </a:buClr>
              <a:buSzPts val="7200"/>
              <a:buNone/>
              <a:defRPr sz="7200">
                <a:solidFill>
                  <a:srgbClr val="EFEFEF"/>
                </a:solidFill>
              </a:defRPr>
            </a:lvl3pPr>
            <a:lvl4pPr lvl="3" rtl="0" algn="r">
              <a:spcBef>
                <a:spcPts val="0"/>
              </a:spcBef>
              <a:spcAft>
                <a:spcPts val="0"/>
              </a:spcAft>
              <a:buClr>
                <a:srgbClr val="EFEFEF"/>
              </a:buClr>
              <a:buSzPts val="7200"/>
              <a:buNone/>
              <a:defRPr sz="7200">
                <a:solidFill>
                  <a:srgbClr val="EFEFEF"/>
                </a:solidFill>
              </a:defRPr>
            </a:lvl4pPr>
            <a:lvl5pPr lvl="4" rtl="0" algn="r">
              <a:spcBef>
                <a:spcPts val="0"/>
              </a:spcBef>
              <a:spcAft>
                <a:spcPts val="0"/>
              </a:spcAft>
              <a:buClr>
                <a:srgbClr val="EFEFEF"/>
              </a:buClr>
              <a:buSzPts val="7200"/>
              <a:buNone/>
              <a:defRPr sz="7200">
                <a:solidFill>
                  <a:srgbClr val="EFEFEF"/>
                </a:solidFill>
              </a:defRPr>
            </a:lvl5pPr>
            <a:lvl6pPr lvl="5" rtl="0" algn="r">
              <a:spcBef>
                <a:spcPts val="0"/>
              </a:spcBef>
              <a:spcAft>
                <a:spcPts val="0"/>
              </a:spcAft>
              <a:buClr>
                <a:srgbClr val="EFEFEF"/>
              </a:buClr>
              <a:buSzPts val="7200"/>
              <a:buNone/>
              <a:defRPr sz="7200">
                <a:solidFill>
                  <a:srgbClr val="EFEFEF"/>
                </a:solidFill>
              </a:defRPr>
            </a:lvl6pPr>
            <a:lvl7pPr lvl="6" rtl="0" algn="r">
              <a:spcBef>
                <a:spcPts val="0"/>
              </a:spcBef>
              <a:spcAft>
                <a:spcPts val="0"/>
              </a:spcAft>
              <a:buClr>
                <a:srgbClr val="EFEFEF"/>
              </a:buClr>
              <a:buSzPts val="7200"/>
              <a:buNone/>
              <a:defRPr sz="7200">
                <a:solidFill>
                  <a:srgbClr val="EFEFEF"/>
                </a:solidFill>
              </a:defRPr>
            </a:lvl7pPr>
            <a:lvl8pPr lvl="7" rtl="0" algn="r">
              <a:spcBef>
                <a:spcPts val="0"/>
              </a:spcBef>
              <a:spcAft>
                <a:spcPts val="0"/>
              </a:spcAft>
              <a:buClr>
                <a:srgbClr val="EFEFEF"/>
              </a:buClr>
              <a:buSzPts val="7200"/>
              <a:buNone/>
              <a:defRPr sz="7200">
                <a:solidFill>
                  <a:srgbClr val="EFEFEF"/>
                </a:solidFill>
              </a:defRPr>
            </a:lvl8pPr>
            <a:lvl9pPr lvl="8" rtl="0" algn="r">
              <a:spcBef>
                <a:spcPts val="0"/>
              </a:spcBef>
              <a:spcAft>
                <a:spcPts val="0"/>
              </a:spcAft>
              <a:buClr>
                <a:srgbClr val="EFEFEF"/>
              </a:buClr>
              <a:buSzPts val="7200"/>
              <a:buNone/>
              <a:defRPr sz="7200">
                <a:solidFill>
                  <a:srgbClr val="EFEFEF"/>
                </a:solidFill>
              </a:defRPr>
            </a:lvl9pPr>
          </a:lstStyle>
          <a:p>
            <a:r>
              <a:t>xx%</a:t>
            </a:r>
          </a:p>
        </p:txBody>
      </p:sp>
      <p:sp>
        <p:nvSpPr>
          <p:cNvPr id="45" name="Google Shape;45;p8"/>
          <p:cNvSpPr txBox="1"/>
          <p:nvPr>
            <p:ph hasCustomPrompt="1" idx="8" type="title"/>
          </p:nvPr>
        </p:nvSpPr>
        <p:spPr>
          <a:xfrm>
            <a:off x="3477675" y="2413240"/>
            <a:ext cx="2802600" cy="1009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FEFEF"/>
              </a:buClr>
              <a:buSzPts val="7200"/>
              <a:buNone/>
              <a:defRPr sz="7200">
                <a:solidFill>
                  <a:srgbClr val="EFEFEF"/>
                </a:solidFill>
              </a:defRPr>
            </a:lvl1pPr>
            <a:lvl2pPr lvl="1" rtl="0" algn="r">
              <a:spcBef>
                <a:spcPts val="0"/>
              </a:spcBef>
              <a:spcAft>
                <a:spcPts val="0"/>
              </a:spcAft>
              <a:buClr>
                <a:srgbClr val="EFEFEF"/>
              </a:buClr>
              <a:buSzPts val="7200"/>
              <a:buNone/>
              <a:defRPr sz="7200">
                <a:solidFill>
                  <a:srgbClr val="EFEFEF"/>
                </a:solidFill>
              </a:defRPr>
            </a:lvl2pPr>
            <a:lvl3pPr lvl="2" rtl="0" algn="r">
              <a:spcBef>
                <a:spcPts val="0"/>
              </a:spcBef>
              <a:spcAft>
                <a:spcPts val="0"/>
              </a:spcAft>
              <a:buClr>
                <a:srgbClr val="EFEFEF"/>
              </a:buClr>
              <a:buSzPts val="7200"/>
              <a:buNone/>
              <a:defRPr sz="7200">
                <a:solidFill>
                  <a:srgbClr val="EFEFEF"/>
                </a:solidFill>
              </a:defRPr>
            </a:lvl3pPr>
            <a:lvl4pPr lvl="3" rtl="0" algn="r">
              <a:spcBef>
                <a:spcPts val="0"/>
              </a:spcBef>
              <a:spcAft>
                <a:spcPts val="0"/>
              </a:spcAft>
              <a:buClr>
                <a:srgbClr val="EFEFEF"/>
              </a:buClr>
              <a:buSzPts val="7200"/>
              <a:buNone/>
              <a:defRPr sz="7200">
                <a:solidFill>
                  <a:srgbClr val="EFEFEF"/>
                </a:solidFill>
              </a:defRPr>
            </a:lvl4pPr>
            <a:lvl5pPr lvl="4" rtl="0" algn="r">
              <a:spcBef>
                <a:spcPts val="0"/>
              </a:spcBef>
              <a:spcAft>
                <a:spcPts val="0"/>
              </a:spcAft>
              <a:buClr>
                <a:srgbClr val="EFEFEF"/>
              </a:buClr>
              <a:buSzPts val="7200"/>
              <a:buNone/>
              <a:defRPr sz="7200">
                <a:solidFill>
                  <a:srgbClr val="EFEFEF"/>
                </a:solidFill>
              </a:defRPr>
            </a:lvl5pPr>
            <a:lvl6pPr lvl="5" rtl="0" algn="r">
              <a:spcBef>
                <a:spcPts val="0"/>
              </a:spcBef>
              <a:spcAft>
                <a:spcPts val="0"/>
              </a:spcAft>
              <a:buClr>
                <a:srgbClr val="EFEFEF"/>
              </a:buClr>
              <a:buSzPts val="7200"/>
              <a:buNone/>
              <a:defRPr sz="7200">
                <a:solidFill>
                  <a:srgbClr val="EFEFEF"/>
                </a:solidFill>
              </a:defRPr>
            </a:lvl6pPr>
            <a:lvl7pPr lvl="6" rtl="0" algn="r">
              <a:spcBef>
                <a:spcPts val="0"/>
              </a:spcBef>
              <a:spcAft>
                <a:spcPts val="0"/>
              </a:spcAft>
              <a:buClr>
                <a:srgbClr val="EFEFEF"/>
              </a:buClr>
              <a:buSzPts val="7200"/>
              <a:buNone/>
              <a:defRPr sz="7200">
                <a:solidFill>
                  <a:srgbClr val="EFEFEF"/>
                </a:solidFill>
              </a:defRPr>
            </a:lvl7pPr>
            <a:lvl8pPr lvl="7" rtl="0" algn="r">
              <a:spcBef>
                <a:spcPts val="0"/>
              </a:spcBef>
              <a:spcAft>
                <a:spcPts val="0"/>
              </a:spcAft>
              <a:buClr>
                <a:srgbClr val="EFEFEF"/>
              </a:buClr>
              <a:buSzPts val="7200"/>
              <a:buNone/>
              <a:defRPr sz="7200">
                <a:solidFill>
                  <a:srgbClr val="EFEFEF"/>
                </a:solidFill>
              </a:defRPr>
            </a:lvl8pPr>
            <a:lvl9pPr lvl="8" rtl="0" algn="r">
              <a:spcBef>
                <a:spcPts val="0"/>
              </a:spcBef>
              <a:spcAft>
                <a:spcPts val="0"/>
              </a:spcAft>
              <a:buClr>
                <a:srgbClr val="EFEFEF"/>
              </a:buClr>
              <a:buSzPts val="7200"/>
              <a:buNone/>
              <a:defRPr sz="7200">
                <a:solidFill>
                  <a:srgbClr val="EFEFEF"/>
                </a:solidFill>
              </a:defRPr>
            </a:lvl9pPr>
          </a:lstStyle>
          <a:p>
            <a:r>
              <a:t>xx%</a:t>
            </a:r>
          </a:p>
        </p:txBody>
      </p:sp>
      <p:sp>
        <p:nvSpPr>
          <p:cNvPr id="46" name="Google Shape;46;p8"/>
          <p:cNvSpPr txBox="1"/>
          <p:nvPr>
            <p:ph hasCustomPrompt="1" idx="9" type="title"/>
          </p:nvPr>
        </p:nvSpPr>
        <p:spPr>
          <a:xfrm>
            <a:off x="3477675" y="3457093"/>
            <a:ext cx="2802600" cy="1009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FEFEF"/>
              </a:buClr>
              <a:buSzPts val="7200"/>
              <a:buNone/>
              <a:defRPr sz="7200">
                <a:solidFill>
                  <a:srgbClr val="EFEFEF"/>
                </a:solidFill>
              </a:defRPr>
            </a:lvl1pPr>
            <a:lvl2pPr lvl="1" rtl="0" algn="r">
              <a:spcBef>
                <a:spcPts val="0"/>
              </a:spcBef>
              <a:spcAft>
                <a:spcPts val="0"/>
              </a:spcAft>
              <a:buClr>
                <a:srgbClr val="EFEFEF"/>
              </a:buClr>
              <a:buSzPts val="7200"/>
              <a:buNone/>
              <a:defRPr sz="7200">
                <a:solidFill>
                  <a:srgbClr val="EFEFEF"/>
                </a:solidFill>
              </a:defRPr>
            </a:lvl2pPr>
            <a:lvl3pPr lvl="2" rtl="0" algn="r">
              <a:spcBef>
                <a:spcPts val="0"/>
              </a:spcBef>
              <a:spcAft>
                <a:spcPts val="0"/>
              </a:spcAft>
              <a:buClr>
                <a:srgbClr val="EFEFEF"/>
              </a:buClr>
              <a:buSzPts val="7200"/>
              <a:buNone/>
              <a:defRPr sz="7200">
                <a:solidFill>
                  <a:srgbClr val="EFEFEF"/>
                </a:solidFill>
              </a:defRPr>
            </a:lvl3pPr>
            <a:lvl4pPr lvl="3" rtl="0" algn="r">
              <a:spcBef>
                <a:spcPts val="0"/>
              </a:spcBef>
              <a:spcAft>
                <a:spcPts val="0"/>
              </a:spcAft>
              <a:buClr>
                <a:srgbClr val="EFEFEF"/>
              </a:buClr>
              <a:buSzPts val="7200"/>
              <a:buNone/>
              <a:defRPr sz="7200">
                <a:solidFill>
                  <a:srgbClr val="EFEFEF"/>
                </a:solidFill>
              </a:defRPr>
            </a:lvl4pPr>
            <a:lvl5pPr lvl="4" rtl="0" algn="r">
              <a:spcBef>
                <a:spcPts val="0"/>
              </a:spcBef>
              <a:spcAft>
                <a:spcPts val="0"/>
              </a:spcAft>
              <a:buClr>
                <a:srgbClr val="EFEFEF"/>
              </a:buClr>
              <a:buSzPts val="7200"/>
              <a:buNone/>
              <a:defRPr sz="7200">
                <a:solidFill>
                  <a:srgbClr val="EFEFEF"/>
                </a:solidFill>
              </a:defRPr>
            </a:lvl5pPr>
            <a:lvl6pPr lvl="5" rtl="0" algn="r">
              <a:spcBef>
                <a:spcPts val="0"/>
              </a:spcBef>
              <a:spcAft>
                <a:spcPts val="0"/>
              </a:spcAft>
              <a:buClr>
                <a:srgbClr val="EFEFEF"/>
              </a:buClr>
              <a:buSzPts val="7200"/>
              <a:buNone/>
              <a:defRPr sz="7200">
                <a:solidFill>
                  <a:srgbClr val="EFEFEF"/>
                </a:solidFill>
              </a:defRPr>
            </a:lvl6pPr>
            <a:lvl7pPr lvl="6" rtl="0" algn="r">
              <a:spcBef>
                <a:spcPts val="0"/>
              </a:spcBef>
              <a:spcAft>
                <a:spcPts val="0"/>
              </a:spcAft>
              <a:buClr>
                <a:srgbClr val="EFEFEF"/>
              </a:buClr>
              <a:buSzPts val="7200"/>
              <a:buNone/>
              <a:defRPr sz="7200">
                <a:solidFill>
                  <a:srgbClr val="EFEFEF"/>
                </a:solidFill>
              </a:defRPr>
            </a:lvl7pPr>
            <a:lvl8pPr lvl="7" rtl="0" algn="r">
              <a:spcBef>
                <a:spcPts val="0"/>
              </a:spcBef>
              <a:spcAft>
                <a:spcPts val="0"/>
              </a:spcAft>
              <a:buClr>
                <a:srgbClr val="EFEFEF"/>
              </a:buClr>
              <a:buSzPts val="7200"/>
              <a:buNone/>
              <a:defRPr sz="7200">
                <a:solidFill>
                  <a:srgbClr val="EFEFEF"/>
                </a:solidFill>
              </a:defRPr>
            </a:lvl8pPr>
            <a:lvl9pPr lvl="8" rtl="0" algn="r">
              <a:spcBef>
                <a:spcPts val="0"/>
              </a:spcBef>
              <a:spcAft>
                <a:spcPts val="0"/>
              </a:spcAft>
              <a:buClr>
                <a:srgbClr val="EFEFEF"/>
              </a:buClr>
              <a:buSzPts val="7200"/>
              <a:buNone/>
              <a:defRPr sz="7200">
                <a:solidFill>
                  <a:srgbClr val="EFEFEF"/>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1">
  <p:cSld name="TITLE_AND_BODY_4">
    <p:spTree>
      <p:nvGrpSpPr>
        <p:cNvPr id="47" name="Shape 47"/>
        <p:cNvGrpSpPr/>
        <p:nvPr/>
      </p:nvGrpSpPr>
      <p:grpSpPr>
        <a:xfrm>
          <a:off x="0" y="0"/>
          <a:ext cx="0" cy="0"/>
          <a:chOff x="0" y="0"/>
          <a:chExt cx="0" cy="0"/>
        </a:xfrm>
      </p:grpSpPr>
      <p:sp>
        <p:nvSpPr>
          <p:cNvPr id="48" name="Google Shape;48;p9"/>
          <p:cNvSpPr/>
          <p:nvPr/>
        </p:nvSpPr>
        <p:spPr>
          <a:xfrm>
            <a:off x="533400" y="542925"/>
            <a:ext cx="8077200" cy="4058100"/>
          </a:xfrm>
          <a:prstGeom prst="rect">
            <a:avLst/>
          </a:prstGeom>
          <a:noFill/>
          <a:ln cap="sq" cmpd="sng" w="114300">
            <a:solidFill>
              <a:srgbClr val="79D8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txBox="1"/>
          <p:nvPr>
            <p:ph type="title"/>
          </p:nvPr>
        </p:nvSpPr>
        <p:spPr>
          <a:xfrm>
            <a:off x="1597950" y="1187300"/>
            <a:ext cx="59481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oboto"/>
              <a:buNone/>
              <a:defRPr b="0">
                <a:latin typeface="Roboto"/>
                <a:ea typeface="Roboto"/>
                <a:cs typeface="Roboto"/>
                <a:sym typeface="Roboto"/>
              </a:defRPr>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p:txBody>
      </p:sp>
      <p:sp>
        <p:nvSpPr>
          <p:cNvPr id="50" name="Google Shape;50;p9"/>
          <p:cNvSpPr txBox="1"/>
          <p:nvPr>
            <p:ph idx="1" type="body"/>
          </p:nvPr>
        </p:nvSpPr>
        <p:spPr>
          <a:xfrm>
            <a:off x="1597950" y="2211950"/>
            <a:ext cx="5948100" cy="168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1pPr>
            <a:lvl2pPr indent="-304800" lvl="1" marL="9144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2pPr>
            <a:lvl3pPr indent="-304800" lvl="2" marL="13716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3pPr>
            <a:lvl4pPr indent="-304800" lvl="3" marL="18288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4pPr>
            <a:lvl5pPr indent="-304800" lvl="4" marL="22860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5pPr>
            <a:lvl6pPr indent="-304800" lvl="5" marL="27432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6pPr>
            <a:lvl7pPr indent="-304800" lvl="6" marL="3200400" rtl="0">
              <a:lnSpc>
                <a:spcPct val="100000"/>
              </a:lnSpc>
              <a:spcBef>
                <a:spcPts val="0"/>
              </a:spcBef>
              <a:spcAft>
                <a:spcPts val="0"/>
              </a:spcAft>
              <a:buSzPts val="1200"/>
              <a:buFont typeface="Roboto Condensed Light"/>
              <a:buChar char="⏷"/>
              <a:defRPr sz="1200">
                <a:latin typeface="Roboto Condensed Light"/>
                <a:ea typeface="Roboto Condensed Light"/>
                <a:cs typeface="Roboto Condensed Light"/>
                <a:sym typeface="Roboto Condensed Light"/>
              </a:defRPr>
            </a:lvl7pPr>
            <a:lvl8pPr indent="-304800" lvl="7" marL="3657600" rtl="0">
              <a:lnSpc>
                <a:spcPct val="100000"/>
              </a:lnSpc>
              <a:spcBef>
                <a:spcPts val="0"/>
              </a:spcBef>
              <a:spcAft>
                <a:spcPts val="0"/>
              </a:spcAft>
              <a:buSzPts val="1200"/>
              <a:buFont typeface="Roboto Condensed Light"/>
              <a:buChar char="⏷"/>
              <a:defRPr sz="1200">
                <a:latin typeface="Roboto Condensed Light"/>
                <a:ea typeface="Roboto Condensed Light"/>
                <a:cs typeface="Roboto Condensed Light"/>
                <a:sym typeface="Roboto Condensed Light"/>
              </a:defRPr>
            </a:lvl8pPr>
            <a:lvl9pPr indent="-304800" lvl="8" marL="4114800" rtl="0">
              <a:lnSpc>
                <a:spcPct val="100000"/>
              </a:lnSpc>
              <a:spcBef>
                <a:spcPts val="0"/>
              </a:spcBef>
              <a:spcAft>
                <a:spcPts val="0"/>
              </a:spcAft>
              <a:buSzPts val="1200"/>
              <a:buFont typeface="Roboto Condensed Light"/>
              <a:buChar char="⏷"/>
              <a:defRPr>
                <a:latin typeface="Roboto Condensed Light"/>
                <a:ea typeface="Roboto Condensed Light"/>
                <a:cs typeface="Roboto Condensed Light"/>
                <a:sym typeface="Roboto Condensed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1 1">
  <p:cSld name="TITLE_AND_BODY_4_2">
    <p:spTree>
      <p:nvGrpSpPr>
        <p:cNvPr id="51" name="Shape 51"/>
        <p:cNvGrpSpPr/>
        <p:nvPr/>
      </p:nvGrpSpPr>
      <p:grpSpPr>
        <a:xfrm>
          <a:off x="0" y="0"/>
          <a:ext cx="0" cy="0"/>
          <a:chOff x="0" y="0"/>
          <a:chExt cx="0" cy="0"/>
        </a:xfrm>
      </p:grpSpPr>
      <p:sp>
        <p:nvSpPr>
          <p:cNvPr id="52" name="Google Shape;52;p10"/>
          <p:cNvSpPr/>
          <p:nvPr/>
        </p:nvSpPr>
        <p:spPr>
          <a:xfrm>
            <a:off x="533400" y="542925"/>
            <a:ext cx="8077200" cy="4058100"/>
          </a:xfrm>
          <a:prstGeom prst="rect">
            <a:avLst/>
          </a:prstGeom>
          <a:noFill/>
          <a:ln cap="sq" cmpd="sng" w="114300">
            <a:solidFill>
              <a:srgbClr val="79D8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1597950" y="1187300"/>
            <a:ext cx="59481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oboto"/>
              <a:buNone/>
              <a:defRPr b="0">
                <a:latin typeface="Roboto"/>
                <a:ea typeface="Roboto"/>
                <a:cs typeface="Roboto"/>
                <a:sym typeface="Roboto"/>
              </a:defRPr>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8350" y="375600"/>
            <a:ext cx="7047300" cy="482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rgbClr val="314256"/>
              </a:buClr>
              <a:buSzPts val="2400"/>
              <a:buFont typeface="Roboto Condensed"/>
              <a:buNone/>
              <a:defRPr b="1" sz="2400">
                <a:solidFill>
                  <a:srgbClr val="314256"/>
                </a:solidFill>
                <a:latin typeface="Roboto Condensed"/>
                <a:ea typeface="Roboto Condensed"/>
                <a:cs typeface="Roboto Condensed"/>
                <a:sym typeface="Roboto Condensed"/>
              </a:defRPr>
            </a:lvl1pPr>
            <a:lvl2pPr lvl="1"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2pPr>
            <a:lvl3pPr lvl="2"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3pPr>
            <a:lvl4pPr lvl="3"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4pPr>
            <a:lvl5pPr lvl="4"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5pPr>
            <a:lvl6pPr lvl="5"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6pPr>
            <a:lvl7pPr lvl="6"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7pPr>
            <a:lvl8pPr lvl="7"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8pPr>
            <a:lvl9pPr lvl="8"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1068100" y="2486100"/>
            <a:ext cx="7047300" cy="21102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1pPr>
            <a:lvl2pPr indent="-304800" lvl="1" marL="9144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2pPr>
            <a:lvl3pPr indent="-304800" lvl="2" marL="13716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3pPr>
            <a:lvl4pPr indent="-304800" lvl="3" marL="18288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4pPr>
            <a:lvl5pPr indent="-304800" lvl="4" marL="22860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5pPr>
            <a:lvl6pPr indent="-304800" lvl="5" marL="27432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6pPr>
            <a:lvl7pPr indent="-304800" lvl="6" marL="3200400" rtl="0">
              <a:lnSpc>
                <a:spcPct val="115000"/>
              </a:lnSpc>
              <a:spcBef>
                <a:spcPts val="0"/>
              </a:spcBef>
              <a:spcAft>
                <a:spcPts val="0"/>
              </a:spcAft>
              <a:buClr>
                <a:srgbClr val="999999"/>
              </a:buClr>
              <a:buSzPts val="1200"/>
              <a:buFont typeface="Roboto"/>
              <a:buChar char="●"/>
              <a:defRPr sz="1200">
                <a:solidFill>
                  <a:srgbClr val="999999"/>
                </a:solidFill>
                <a:latin typeface="Roboto"/>
                <a:ea typeface="Roboto"/>
                <a:cs typeface="Roboto"/>
                <a:sym typeface="Roboto"/>
              </a:defRPr>
            </a:lvl7pPr>
            <a:lvl8pPr indent="-304800" lvl="7" marL="3657600" rtl="0">
              <a:lnSpc>
                <a:spcPct val="115000"/>
              </a:lnSpc>
              <a:spcBef>
                <a:spcPts val="0"/>
              </a:spcBef>
              <a:spcAft>
                <a:spcPts val="0"/>
              </a:spcAft>
              <a:buClr>
                <a:srgbClr val="999999"/>
              </a:buClr>
              <a:buSzPts val="1200"/>
              <a:buFont typeface="Roboto"/>
              <a:buChar char="○"/>
              <a:defRPr sz="1200">
                <a:solidFill>
                  <a:srgbClr val="999999"/>
                </a:solidFill>
                <a:latin typeface="Roboto"/>
                <a:ea typeface="Roboto"/>
                <a:cs typeface="Roboto"/>
                <a:sym typeface="Roboto"/>
              </a:defRPr>
            </a:lvl8pPr>
            <a:lvl9pPr indent="-304800" lvl="8" marL="4114800" rtl="0">
              <a:lnSpc>
                <a:spcPct val="115000"/>
              </a:lnSpc>
              <a:spcBef>
                <a:spcPts val="0"/>
              </a:spcBef>
              <a:spcAft>
                <a:spcPts val="0"/>
              </a:spcAft>
              <a:buClr>
                <a:srgbClr val="999999"/>
              </a:buClr>
              <a:buSzPts val="1200"/>
              <a:buFont typeface="Roboto"/>
              <a:buChar char="■"/>
              <a:defRPr sz="1200">
                <a:solidFill>
                  <a:srgbClr val="999999"/>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comments" Target="../comments/comment1.xml"/><Relationship Id="rId4"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2"/>
          <p:cNvSpPr txBox="1"/>
          <p:nvPr>
            <p:ph type="ctrTitle"/>
          </p:nvPr>
        </p:nvSpPr>
        <p:spPr>
          <a:xfrm>
            <a:off x="4473075" y="2813125"/>
            <a:ext cx="4101300" cy="987900"/>
          </a:xfrm>
          <a:prstGeom prst="rect">
            <a:avLst/>
          </a:prstGeom>
          <a:noFill/>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s" sz="3200">
                <a:solidFill>
                  <a:srgbClr val="FFFFFF"/>
                </a:solidFill>
              </a:rPr>
              <a:t>The Smart Gardner</a:t>
            </a:r>
            <a:endParaRPr b="0" sz="4400">
              <a:solidFill>
                <a:srgbClr val="FFFFFF"/>
              </a:solidFill>
              <a:latin typeface="Roboto Thin"/>
              <a:ea typeface="Roboto Thin"/>
              <a:cs typeface="Roboto Thin"/>
              <a:sym typeface="Roboto Thin"/>
            </a:endParaRPr>
          </a:p>
        </p:txBody>
      </p:sp>
      <p:sp>
        <p:nvSpPr>
          <p:cNvPr id="171" name="Google Shape;171;p32"/>
          <p:cNvSpPr txBox="1"/>
          <p:nvPr/>
        </p:nvSpPr>
        <p:spPr>
          <a:xfrm>
            <a:off x="4443450" y="1444725"/>
            <a:ext cx="2664300" cy="90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4400">
                <a:solidFill>
                  <a:srgbClr val="EFEFEF"/>
                </a:solidFill>
                <a:latin typeface="Roboto Thin"/>
                <a:ea typeface="Roboto Thin"/>
                <a:cs typeface="Roboto Thin"/>
                <a:sym typeface="Roboto Thin"/>
              </a:rPr>
              <a:t>Group 27 </a:t>
            </a:r>
            <a:endParaRPr/>
          </a:p>
        </p:txBody>
      </p:sp>
      <p:sp>
        <p:nvSpPr>
          <p:cNvPr id="172" name="Google Shape;172;p32"/>
          <p:cNvSpPr txBox="1"/>
          <p:nvPr/>
        </p:nvSpPr>
        <p:spPr>
          <a:xfrm>
            <a:off x="4443450" y="2347725"/>
            <a:ext cx="2878500" cy="90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3500">
                <a:solidFill>
                  <a:srgbClr val="79D8B9"/>
                </a:solidFill>
                <a:latin typeface="Roboto"/>
                <a:ea typeface="Roboto"/>
                <a:cs typeface="Roboto"/>
                <a:sym typeface="Roboto"/>
              </a:rPr>
              <a:t>Green Core </a:t>
            </a:r>
            <a:endParaRPr b="1" sz="3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idx="1" type="body"/>
          </p:nvPr>
        </p:nvSpPr>
        <p:spPr>
          <a:xfrm>
            <a:off x="1039500" y="1458000"/>
            <a:ext cx="7319400" cy="2959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Char char="●"/>
            </a:pPr>
            <a:r>
              <a:rPr lang="es" sz="1600">
                <a:solidFill>
                  <a:srgbClr val="666666"/>
                </a:solidFill>
              </a:rPr>
              <a:t>People can get fresh vegetables and fruits from their garden with aid of a Mobile App.</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Track the progress of each IoT sensor unit’s status.</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Adjust the growing environment remotely and automatically manage the</a:t>
            </a:r>
            <a:r>
              <a:rPr lang="es" sz="1600">
                <a:solidFill>
                  <a:srgbClr val="FF0000"/>
                </a:solidFill>
              </a:rPr>
              <a:t>  </a:t>
            </a:r>
            <a:r>
              <a:rPr lang="es" sz="1600">
                <a:solidFill>
                  <a:srgbClr val="666666"/>
                </a:solidFill>
              </a:rPr>
              <a:t>garden </a:t>
            </a:r>
            <a:r>
              <a:rPr lang="es" sz="1600">
                <a:solidFill>
                  <a:srgbClr val="666666"/>
                </a:solidFill>
              </a:rPr>
              <a:t>lively.</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Get periodic notifications  of individual IoT sensor unit’s status via Mobile App.</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Administrator can collect, view data of all gardens via Web App and use them for identifying  vulnerable units  etc.</a:t>
            </a:r>
            <a:endParaRPr sz="1600">
              <a:solidFill>
                <a:srgbClr val="666666"/>
              </a:solidFill>
            </a:endParaRPr>
          </a:p>
          <a:p>
            <a:pPr indent="0" lvl="0" marL="0" rtl="0" algn="l">
              <a:spcBef>
                <a:spcPts val="0"/>
              </a:spcBef>
              <a:spcAft>
                <a:spcPts val="0"/>
              </a:spcAft>
              <a:buNone/>
            </a:pPr>
            <a:r>
              <a:t/>
            </a:r>
            <a:endParaRPr sz="1600">
              <a:solidFill>
                <a:srgbClr val="666666"/>
              </a:solidFill>
            </a:endParaRPr>
          </a:p>
        </p:txBody>
      </p:sp>
      <p:sp>
        <p:nvSpPr>
          <p:cNvPr id="259" name="Google Shape;259;p41"/>
          <p:cNvSpPr txBox="1"/>
          <p:nvPr>
            <p:ph type="title"/>
          </p:nvPr>
        </p:nvSpPr>
        <p:spPr>
          <a:xfrm>
            <a:off x="1597950" y="80145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Objectives</a:t>
            </a:r>
            <a:endParaRPr b="1">
              <a:solidFill>
                <a:srgbClr val="79D8B9"/>
              </a:solidFill>
            </a:endParaRPr>
          </a:p>
        </p:txBody>
      </p:sp>
      <p:cxnSp>
        <p:nvCxnSpPr>
          <p:cNvPr id="260" name="Google Shape;260;p41"/>
          <p:cNvCxnSpPr/>
          <p:nvPr/>
        </p:nvCxnSpPr>
        <p:spPr>
          <a:xfrm rot="10800000">
            <a:off x="1786200" y="1340500"/>
            <a:ext cx="1209600" cy="0"/>
          </a:xfrm>
          <a:prstGeom prst="straightConnector1">
            <a:avLst/>
          </a:prstGeom>
          <a:noFill/>
          <a:ln cap="flat" cmpd="sng" w="9525">
            <a:solidFill>
              <a:srgbClr val="79D8B9"/>
            </a:solidFill>
            <a:prstDash val="solid"/>
            <a:round/>
            <a:headEnd len="med" w="med" type="none"/>
            <a:tailEnd len="med" w="med" type="none"/>
          </a:ln>
        </p:spPr>
      </p:cxnSp>
      <p:sp>
        <p:nvSpPr>
          <p:cNvPr id="261" name="Google Shape;261;p4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2"/>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267" name="Google Shape;267;p42"/>
          <p:cNvSpPr txBox="1"/>
          <p:nvPr>
            <p:ph type="title"/>
          </p:nvPr>
        </p:nvSpPr>
        <p:spPr>
          <a:xfrm>
            <a:off x="3015450" y="20554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Functional </a:t>
            </a:r>
            <a:r>
              <a:rPr b="1" lang="es" sz="4000">
                <a:solidFill>
                  <a:srgbClr val="135158"/>
                </a:solidFill>
                <a:latin typeface="Roboto"/>
                <a:ea typeface="Roboto"/>
                <a:cs typeface="Roboto"/>
                <a:sym typeface="Roboto"/>
              </a:rPr>
              <a:t>Requirements</a:t>
            </a:r>
            <a:endParaRPr b="1" sz="4000">
              <a:solidFill>
                <a:srgbClr val="135158"/>
              </a:solidFill>
              <a:latin typeface="Roboto"/>
              <a:ea typeface="Roboto"/>
              <a:cs typeface="Roboto"/>
              <a:sym typeface="Roboto"/>
            </a:endParaRPr>
          </a:p>
        </p:txBody>
      </p:sp>
      <p:cxnSp>
        <p:nvCxnSpPr>
          <p:cNvPr id="268" name="Google Shape;268;p42"/>
          <p:cNvCxnSpPr/>
          <p:nvPr/>
        </p:nvCxnSpPr>
        <p:spPr>
          <a:xfrm rot="10800000">
            <a:off x="3085400" y="1952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269" name="Google Shape;269;p42"/>
          <p:cNvCxnSpPr/>
          <p:nvPr/>
        </p:nvCxnSpPr>
        <p:spPr>
          <a:xfrm rot="10800000">
            <a:off x="3085400" y="3011850"/>
            <a:ext cx="1209600" cy="0"/>
          </a:xfrm>
          <a:prstGeom prst="straightConnector1">
            <a:avLst/>
          </a:prstGeom>
          <a:noFill/>
          <a:ln cap="flat" cmpd="sng" w="9525">
            <a:solidFill>
              <a:srgbClr val="79D8B9"/>
            </a:solidFill>
            <a:prstDash val="solid"/>
            <a:round/>
            <a:headEnd len="med" w="med" type="none"/>
            <a:tailEnd len="med" w="med" type="none"/>
          </a:ln>
        </p:spPr>
      </p:cxnSp>
      <p:sp>
        <p:nvSpPr>
          <p:cNvPr id="270" name="Google Shape;270;p42"/>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idx="1" type="body"/>
          </p:nvPr>
        </p:nvSpPr>
        <p:spPr>
          <a:xfrm>
            <a:off x="1335300" y="1170900"/>
            <a:ext cx="6473400" cy="2801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Char char="●"/>
            </a:pPr>
            <a:r>
              <a:rPr lang="es" sz="1500">
                <a:solidFill>
                  <a:srgbClr val="666666"/>
                </a:solidFill>
              </a:rPr>
              <a:t>User can sign up and log into the mobile </a:t>
            </a:r>
            <a:r>
              <a:rPr lang="es" sz="1500">
                <a:solidFill>
                  <a:srgbClr val="666666"/>
                </a:solidFill>
              </a:rPr>
              <a:t>App</a:t>
            </a:r>
            <a:r>
              <a:rPr lang="es" sz="1500">
                <a:solidFill>
                  <a:srgbClr val="666666"/>
                </a:solidFill>
              </a:rPr>
              <a:t> and setup account settings.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App is able to get feedback of IoT sensor units (</a:t>
            </a:r>
            <a:r>
              <a:rPr lang="es" sz="1500">
                <a:latin typeface="Roboto Condensed"/>
                <a:ea typeface="Roboto Condensed"/>
                <a:cs typeface="Roboto Condensed"/>
                <a:sym typeface="Roboto Condensed"/>
              </a:rPr>
              <a:t>Humidity sensor,Light intensity sensor,servo motors,water level sensor and soil moisture sensor</a:t>
            </a:r>
            <a:r>
              <a:rPr lang="es" sz="1500"/>
              <a:t>).</a:t>
            </a:r>
            <a:endParaRPr sz="1500"/>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Periodic notifications regarding status of the user’s garden.</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monitor the garden status (</a:t>
            </a:r>
            <a:r>
              <a:rPr lang="es" sz="1500">
                <a:latin typeface="Roboto Condensed"/>
                <a:ea typeface="Roboto Condensed"/>
                <a:cs typeface="Roboto Condensed"/>
                <a:sym typeface="Roboto Condensed"/>
              </a:rPr>
              <a:t>water level,nutrition level and light intensity</a:t>
            </a:r>
            <a:r>
              <a:rPr lang="es" sz="1500"/>
              <a:t>).</a:t>
            </a:r>
            <a:endParaRPr sz="1500"/>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add new units/modules </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Users can contact administrators using the inbuilt chat module .</a:t>
            </a:r>
            <a:endParaRPr sz="1500">
              <a:solidFill>
                <a:srgbClr val="666666"/>
              </a:solidFill>
            </a:endParaRPr>
          </a:p>
        </p:txBody>
      </p:sp>
      <p:sp>
        <p:nvSpPr>
          <p:cNvPr id="277" name="Google Shape;277;p43"/>
          <p:cNvSpPr txBox="1"/>
          <p:nvPr>
            <p:ph type="title"/>
          </p:nvPr>
        </p:nvSpPr>
        <p:spPr>
          <a:xfrm>
            <a:off x="1597950" y="779150"/>
            <a:ext cx="61419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Functional Requirements of the </a:t>
            </a:r>
            <a:r>
              <a:rPr lang="es">
                <a:solidFill>
                  <a:srgbClr val="434343"/>
                </a:solidFill>
              </a:rPr>
              <a:t>Mobile </a:t>
            </a:r>
            <a:r>
              <a:rPr lang="es">
                <a:solidFill>
                  <a:srgbClr val="434343"/>
                </a:solidFill>
              </a:rPr>
              <a:t>App</a:t>
            </a:r>
            <a:endParaRPr b="1">
              <a:solidFill>
                <a:srgbClr val="79D8B9"/>
              </a:solidFill>
            </a:endParaRPr>
          </a:p>
        </p:txBody>
      </p:sp>
      <p:cxnSp>
        <p:nvCxnSpPr>
          <p:cNvPr id="278" name="Google Shape;278;p43"/>
          <p:cNvCxnSpPr/>
          <p:nvPr/>
        </p:nvCxnSpPr>
        <p:spPr>
          <a:xfrm rot="10800000">
            <a:off x="1786200" y="1270925"/>
            <a:ext cx="1209600" cy="0"/>
          </a:xfrm>
          <a:prstGeom prst="straightConnector1">
            <a:avLst/>
          </a:prstGeom>
          <a:noFill/>
          <a:ln cap="flat" cmpd="sng" w="9525">
            <a:solidFill>
              <a:srgbClr val="79D8B9"/>
            </a:solidFill>
            <a:prstDash val="solid"/>
            <a:round/>
            <a:headEnd len="med" w="med" type="none"/>
            <a:tailEnd len="med" w="med" type="none"/>
          </a:ln>
        </p:spPr>
      </p:cxnSp>
      <p:sp>
        <p:nvSpPr>
          <p:cNvPr id="279" name="Google Shape;279;p4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idx="1" type="body"/>
          </p:nvPr>
        </p:nvSpPr>
        <p:spPr>
          <a:xfrm>
            <a:off x="1450525" y="1444875"/>
            <a:ext cx="6473400" cy="2956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Char char="●"/>
            </a:pPr>
            <a:r>
              <a:rPr lang="es" sz="1500">
                <a:solidFill>
                  <a:srgbClr val="666666"/>
                </a:solidFill>
              </a:rPr>
              <a:t>User(admin) can sign up and log in.</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update profile details.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View analyzed data(graphs) about gardens.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View a district wise local map of all the mobile app users garden location.</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Notify about failed or vulnerable sensor units.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Contact users regarding their issues and issues with their IOT devices(Chat Module).</a:t>
            </a:r>
            <a:endParaRPr sz="1500">
              <a:solidFill>
                <a:srgbClr val="666666"/>
              </a:solidFill>
            </a:endParaRPr>
          </a:p>
        </p:txBody>
      </p:sp>
      <p:sp>
        <p:nvSpPr>
          <p:cNvPr id="285" name="Google Shape;285;p44"/>
          <p:cNvSpPr txBox="1"/>
          <p:nvPr>
            <p:ph type="title"/>
          </p:nvPr>
        </p:nvSpPr>
        <p:spPr>
          <a:xfrm>
            <a:off x="1641075" y="773229"/>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Functional Requirements of the Web App</a:t>
            </a:r>
            <a:endParaRPr b="1">
              <a:solidFill>
                <a:srgbClr val="79D8B9"/>
              </a:solidFill>
            </a:endParaRPr>
          </a:p>
        </p:txBody>
      </p:sp>
      <p:cxnSp>
        <p:nvCxnSpPr>
          <p:cNvPr id="286" name="Google Shape;286;p44"/>
          <p:cNvCxnSpPr/>
          <p:nvPr/>
        </p:nvCxnSpPr>
        <p:spPr>
          <a:xfrm rot="10800000">
            <a:off x="1786200" y="1283850"/>
            <a:ext cx="1209600" cy="0"/>
          </a:xfrm>
          <a:prstGeom prst="straightConnector1">
            <a:avLst/>
          </a:prstGeom>
          <a:noFill/>
          <a:ln cap="flat" cmpd="sng" w="9525">
            <a:solidFill>
              <a:srgbClr val="79D8B9"/>
            </a:solidFill>
            <a:prstDash val="solid"/>
            <a:round/>
            <a:headEnd len="med" w="med" type="none"/>
            <a:tailEnd len="med" w="med" type="none"/>
          </a:ln>
        </p:spPr>
      </p:cxnSp>
      <p:sp>
        <p:nvSpPr>
          <p:cNvPr id="287" name="Google Shape;287;p4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idx="1" type="body"/>
          </p:nvPr>
        </p:nvSpPr>
        <p:spPr>
          <a:xfrm>
            <a:off x="1450525" y="1570000"/>
            <a:ext cx="6473400" cy="269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Char char="●"/>
            </a:pPr>
            <a:r>
              <a:rPr lang="es" sz="1500">
                <a:solidFill>
                  <a:srgbClr val="666666"/>
                </a:solidFill>
              </a:rPr>
              <a:t>Plant watering system - manual &amp; a</a:t>
            </a:r>
            <a:r>
              <a:rPr lang="es" sz="1500">
                <a:solidFill>
                  <a:srgbClr val="666666"/>
                </a:solidFill>
              </a:rPr>
              <a:t>utomatic </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Bug detection system - automatic</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Plant f</a:t>
            </a:r>
            <a:r>
              <a:rPr lang="es" sz="1500">
                <a:solidFill>
                  <a:srgbClr val="666666"/>
                </a:solidFill>
              </a:rPr>
              <a:t>ertilization</a:t>
            </a:r>
            <a:r>
              <a:rPr lang="es" sz="1500">
                <a:solidFill>
                  <a:srgbClr val="666666"/>
                </a:solidFill>
              </a:rPr>
              <a:t> system - manual</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Light intensity c</a:t>
            </a:r>
            <a:r>
              <a:rPr lang="es" sz="1500">
                <a:solidFill>
                  <a:srgbClr val="666666"/>
                </a:solidFill>
              </a:rPr>
              <a:t>ontrol - manual &amp; automatic </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Sensor data gathering (temperature, humidity, light intensity, soil moisture)</a:t>
            </a:r>
            <a:endParaRPr sz="1500">
              <a:solidFill>
                <a:srgbClr val="666666"/>
              </a:solidFill>
            </a:endParaRPr>
          </a:p>
        </p:txBody>
      </p:sp>
      <p:sp>
        <p:nvSpPr>
          <p:cNvPr id="293" name="Google Shape;293;p45"/>
          <p:cNvSpPr txBox="1"/>
          <p:nvPr>
            <p:ph type="title"/>
          </p:nvPr>
        </p:nvSpPr>
        <p:spPr>
          <a:xfrm>
            <a:off x="1641075" y="773229"/>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Functional Requirements of the </a:t>
            </a:r>
            <a:r>
              <a:rPr lang="es">
                <a:solidFill>
                  <a:srgbClr val="434343"/>
                </a:solidFill>
              </a:rPr>
              <a:t>IoT Device</a:t>
            </a:r>
            <a:endParaRPr b="1">
              <a:solidFill>
                <a:srgbClr val="79D8B9"/>
              </a:solidFill>
            </a:endParaRPr>
          </a:p>
        </p:txBody>
      </p:sp>
      <p:cxnSp>
        <p:nvCxnSpPr>
          <p:cNvPr id="294" name="Google Shape;294;p45"/>
          <p:cNvCxnSpPr/>
          <p:nvPr/>
        </p:nvCxnSpPr>
        <p:spPr>
          <a:xfrm rot="10800000">
            <a:off x="1786200" y="1283850"/>
            <a:ext cx="1209600" cy="0"/>
          </a:xfrm>
          <a:prstGeom prst="straightConnector1">
            <a:avLst/>
          </a:prstGeom>
          <a:noFill/>
          <a:ln cap="flat" cmpd="sng" w="9525">
            <a:solidFill>
              <a:srgbClr val="79D8B9"/>
            </a:solidFill>
            <a:prstDash val="solid"/>
            <a:round/>
            <a:headEnd len="med" w="med" type="none"/>
            <a:tailEnd len="med" w="med" type="none"/>
          </a:ln>
        </p:spPr>
      </p:cxnSp>
      <p:sp>
        <p:nvSpPr>
          <p:cNvPr id="295" name="Google Shape;295;p4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6"/>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01" name="Google Shape;301;p46"/>
          <p:cNvSpPr txBox="1"/>
          <p:nvPr>
            <p:ph type="title"/>
          </p:nvPr>
        </p:nvSpPr>
        <p:spPr>
          <a:xfrm>
            <a:off x="4485825" y="2056125"/>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Quality attributes</a:t>
            </a:r>
            <a:endParaRPr sz="2600">
              <a:solidFill>
                <a:srgbClr val="135158"/>
              </a:solidFill>
            </a:endParaRPr>
          </a:p>
        </p:txBody>
      </p:sp>
      <p:cxnSp>
        <p:nvCxnSpPr>
          <p:cNvPr id="302" name="Google Shape;302;p46"/>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03" name="Google Shape;303;p46"/>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304" name="Google Shape;304;p46"/>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7"/>
          <p:cNvSpPr txBox="1"/>
          <p:nvPr>
            <p:ph idx="2" type="subTitle"/>
          </p:nvPr>
        </p:nvSpPr>
        <p:spPr>
          <a:xfrm>
            <a:off x="1226050" y="1007750"/>
            <a:ext cx="6494700" cy="30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434343"/>
                </a:solidFill>
              </a:rPr>
              <a:t>Availability</a:t>
            </a:r>
            <a:endParaRPr b="1" sz="1700">
              <a:solidFill>
                <a:srgbClr val="434343"/>
              </a:solidFill>
            </a:endParaRPr>
          </a:p>
          <a:p>
            <a:pPr indent="-336550" lvl="0" marL="457200" rtl="0" algn="l">
              <a:spcBef>
                <a:spcPts val="0"/>
              </a:spcBef>
              <a:spcAft>
                <a:spcPts val="0"/>
              </a:spcAft>
              <a:buClr>
                <a:srgbClr val="666666"/>
              </a:buClr>
              <a:buSzPts val="1700"/>
              <a:buChar char="●"/>
            </a:pPr>
            <a:r>
              <a:rPr lang="es" sz="1700">
                <a:solidFill>
                  <a:srgbClr val="666666"/>
                </a:solidFill>
              </a:rPr>
              <a:t>System will be available on both mobile and web with any internet accessible device.</a:t>
            </a:r>
            <a:endParaRPr sz="1700">
              <a:solidFill>
                <a:srgbClr val="666666"/>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s" sz="1700">
                <a:solidFill>
                  <a:srgbClr val="434343"/>
                </a:solidFill>
              </a:rPr>
              <a:t>Usability</a:t>
            </a:r>
            <a:endParaRPr b="1" sz="1700">
              <a:solidFill>
                <a:srgbClr val="434343"/>
              </a:solidFill>
            </a:endParaRPr>
          </a:p>
          <a:p>
            <a:pPr indent="-336550" lvl="0" marL="457200" rtl="0" algn="l">
              <a:spcBef>
                <a:spcPts val="0"/>
              </a:spcBef>
              <a:spcAft>
                <a:spcPts val="0"/>
              </a:spcAft>
              <a:buClr>
                <a:srgbClr val="666666"/>
              </a:buClr>
              <a:buSzPts val="1700"/>
              <a:buChar char="●"/>
            </a:pPr>
            <a:r>
              <a:rPr lang="es" sz="1700">
                <a:solidFill>
                  <a:srgbClr val="666666"/>
                </a:solidFill>
              </a:rPr>
              <a:t>Simple and easy to use interface throughout the mobile and web </a:t>
            </a:r>
            <a:r>
              <a:rPr lang="es" sz="1700">
                <a:solidFill>
                  <a:srgbClr val="666666"/>
                </a:solidFill>
              </a:rPr>
              <a:t>App</a:t>
            </a:r>
            <a:r>
              <a:rPr lang="es" sz="1700">
                <a:solidFill>
                  <a:srgbClr val="666666"/>
                </a:solidFill>
              </a:rPr>
              <a:t>.</a:t>
            </a:r>
            <a:endParaRPr sz="1700">
              <a:solidFill>
                <a:srgbClr val="666666"/>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s" sz="1700">
                <a:solidFill>
                  <a:srgbClr val="434343"/>
                </a:solidFill>
              </a:rPr>
              <a:t>Dependability</a:t>
            </a:r>
            <a:endParaRPr b="1" sz="1700">
              <a:solidFill>
                <a:srgbClr val="434343"/>
              </a:solidFill>
            </a:endParaRPr>
          </a:p>
          <a:p>
            <a:pPr indent="-336550" lvl="0" marL="457200" rtl="0" algn="l">
              <a:spcBef>
                <a:spcPts val="0"/>
              </a:spcBef>
              <a:spcAft>
                <a:spcPts val="0"/>
              </a:spcAft>
              <a:buClr>
                <a:srgbClr val="666666"/>
              </a:buClr>
              <a:buSzPts val="1700"/>
              <a:buChar char="●"/>
            </a:pPr>
            <a:r>
              <a:rPr lang="es" sz="1700">
                <a:solidFill>
                  <a:srgbClr val="666666"/>
                </a:solidFill>
              </a:rPr>
              <a:t>Backups backend database to a database in the cloud</a:t>
            </a:r>
            <a:endParaRPr sz="1700">
              <a:solidFill>
                <a:srgbClr val="666666"/>
              </a:solidFill>
            </a:endParaRPr>
          </a:p>
          <a:p>
            <a:pPr indent="457200" lvl="0" marL="0" rtl="0" algn="l">
              <a:spcBef>
                <a:spcPts val="0"/>
              </a:spcBef>
              <a:spcAft>
                <a:spcPts val="0"/>
              </a:spcAft>
              <a:buNone/>
            </a:pPr>
            <a:r>
              <a:rPr lang="es" sz="1700">
                <a:solidFill>
                  <a:srgbClr val="666666"/>
                </a:solidFill>
              </a:rPr>
              <a:t>periodically</a:t>
            </a:r>
            <a:r>
              <a:rPr lang="es" sz="1700">
                <a:solidFill>
                  <a:srgbClr val="FF0000"/>
                </a:solidFill>
              </a:rPr>
              <a:t>.</a:t>
            </a:r>
            <a:endParaRPr sz="1700"/>
          </a:p>
        </p:txBody>
      </p:sp>
      <p:sp>
        <p:nvSpPr>
          <p:cNvPr id="311" name="Google Shape;311;p47"/>
          <p:cNvSpPr/>
          <p:nvPr/>
        </p:nvSpPr>
        <p:spPr>
          <a:xfrm>
            <a:off x="3699600" y="2807975"/>
            <a:ext cx="1710000" cy="19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8"/>
          <p:cNvSpPr/>
          <p:nvPr/>
        </p:nvSpPr>
        <p:spPr>
          <a:xfrm>
            <a:off x="3699600" y="2807975"/>
            <a:ext cx="1710000" cy="19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8"/>
          <p:cNvSpPr txBox="1"/>
          <p:nvPr>
            <p:ph idx="2" type="subTitle"/>
          </p:nvPr>
        </p:nvSpPr>
        <p:spPr>
          <a:xfrm>
            <a:off x="1229550" y="1170000"/>
            <a:ext cx="7129500" cy="31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000000"/>
                </a:solidFill>
              </a:rPr>
              <a:t>Security</a:t>
            </a:r>
            <a:endParaRPr b="1" sz="1700">
              <a:solidFill>
                <a:srgbClr val="000000"/>
              </a:solidFill>
            </a:endParaRPr>
          </a:p>
          <a:p>
            <a:pPr indent="-336550" lvl="0" marL="457200" rtl="0" algn="l">
              <a:spcBef>
                <a:spcPts val="0"/>
              </a:spcBef>
              <a:spcAft>
                <a:spcPts val="0"/>
              </a:spcAft>
              <a:buClr>
                <a:srgbClr val="434343"/>
              </a:buClr>
              <a:buSzPts val="1700"/>
              <a:buChar char="●"/>
            </a:pPr>
            <a:r>
              <a:rPr lang="es" sz="1700">
                <a:solidFill>
                  <a:srgbClr val="434343"/>
                </a:solidFill>
              </a:rPr>
              <a:t>Only administrators can access the web app </a:t>
            </a:r>
            <a:endParaRPr sz="1700">
              <a:solidFill>
                <a:srgbClr val="434343"/>
              </a:solidFill>
            </a:endParaRPr>
          </a:p>
          <a:p>
            <a:pPr indent="-336550" lvl="0" marL="457200" rtl="0" algn="l">
              <a:spcBef>
                <a:spcPts val="0"/>
              </a:spcBef>
              <a:spcAft>
                <a:spcPts val="0"/>
              </a:spcAft>
              <a:buClr>
                <a:srgbClr val="434343"/>
              </a:buClr>
              <a:buSzPts val="1700"/>
              <a:buChar char="●"/>
            </a:pPr>
            <a:r>
              <a:rPr lang="es" sz="1700">
                <a:solidFill>
                  <a:srgbClr val="434343"/>
                </a:solidFill>
              </a:rPr>
              <a:t>Only registered users can enter to the mobile app.</a:t>
            </a:r>
            <a:endParaRPr sz="1700">
              <a:solidFill>
                <a:srgbClr val="434343"/>
              </a:solidFill>
            </a:endParaRPr>
          </a:p>
          <a:p>
            <a:pPr indent="-336550" lvl="0" marL="457200" rtl="0" algn="l">
              <a:spcBef>
                <a:spcPts val="0"/>
              </a:spcBef>
              <a:spcAft>
                <a:spcPts val="0"/>
              </a:spcAft>
              <a:buClr>
                <a:srgbClr val="434343"/>
              </a:buClr>
              <a:buSzPts val="1700"/>
              <a:buChar char="●"/>
            </a:pPr>
            <a:r>
              <a:rPr lang="es" sz="1700">
                <a:solidFill>
                  <a:srgbClr val="434343"/>
                </a:solidFill>
              </a:rPr>
              <a:t>Assumption- Administrator is a tru</a:t>
            </a:r>
            <a:r>
              <a:rPr lang="es" sz="1700">
                <a:solidFill>
                  <a:srgbClr val="434343"/>
                </a:solidFill>
              </a:rPr>
              <a:t>stworthy person.</a:t>
            </a:r>
            <a:endParaRPr sz="1700">
              <a:solidFill>
                <a:srgbClr val="434343"/>
              </a:solidFill>
            </a:endParaRPr>
          </a:p>
          <a:p>
            <a:pPr indent="0" lvl="0" marL="457200" rtl="0" algn="l">
              <a:spcBef>
                <a:spcPts val="0"/>
              </a:spcBef>
              <a:spcAft>
                <a:spcPts val="0"/>
              </a:spcAft>
              <a:buNone/>
            </a:pPr>
            <a:r>
              <a:t/>
            </a:r>
            <a:endParaRPr sz="1700">
              <a:solidFill>
                <a:srgbClr val="434343"/>
              </a:solidFill>
            </a:endParaRPr>
          </a:p>
          <a:p>
            <a:pPr indent="0" lvl="0" marL="0" rtl="0" algn="l">
              <a:spcBef>
                <a:spcPts val="0"/>
              </a:spcBef>
              <a:spcAft>
                <a:spcPts val="0"/>
              </a:spcAft>
              <a:buNone/>
            </a:pPr>
            <a:r>
              <a:rPr b="1" lang="es" sz="1700">
                <a:solidFill>
                  <a:srgbClr val="000000"/>
                </a:solidFill>
              </a:rPr>
              <a:t>Maintainability</a:t>
            </a:r>
            <a:endParaRPr b="1" sz="1700">
              <a:solidFill>
                <a:srgbClr val="000000"/>
              </a:solidFill>
            </a:endParaRPr>
          </a:p>
          <a:p>
            <a:pPr indent="-336550" lvl="0" marL="457200" rtl="0" algn="l">
              <a:spcBef>
                <a:spcPts val="0"/>
              </a:spcBef>
              <a:spcAft>
                <a:spcPts val="0"/>
              </a:spcAft>
              <a:buClr>
                <a:srgbClr val="434343"/>
              </a:buClr>
              <a:buSzPts val="1700"/>
              <a:buChar char="●"/>
            </a:pPr>
            <a:r>
              <a:rPr lang="es" sz="1700">
                <a:solidFill>
                  <a:srgbClr val="434343"/>
                </a:solidFill>
              </a:rPr>
              <a:t>Mobile app can be updated easily through Playstore.</a:t>
            </a:r>
            <a:endParaRPr sz="1700">
              <a:solidFill>
                <a:srgbClr val="434343"/>
              </a:solidFill>
            </a:endParaRPr>
          </a:p>
          <a:p>
            <a:pPr indent="-336550" lvl="0" marL="457200" rtl="0" algn="l">
              <a:spcBef>
                <a:spcPts val="0"/>
              </a:spcBef>
              <a:spcAft>
                <a:spcPts val="0"/>
              </a:spcAft>
              <a:buClr>
                <a:srgbClr val="434343"/>
              </a:buClr>
              <a:buSzPts val="1700"/>
              <a:buChar char="●"/>
            </a:pPr>
            <a:r>
              <a:rPr lang="es" sz="1700">
                <a:solidFill>
                  <a:srgbClr val="434343"/>
                </a:solidFill>
              </a:rPr>
              <a:t>Repairs  on the IoT  device can be done easily because of the modular nature of the IOT device.</a:t>
            </a:r>
            <a:endParaRPr sz="1700">
              <a:solidFill>
                <a:srgbClr val="434343"/>
              </a:solidFill>
            </a:endParaRPr>
          </a:p>
          <a:p>
            <a:pPr indent="0" lvl="0" marL="457200" rtl="0" algn="l">
              <a:spcBef>
                <a:spcPts val="0"/>
              </a:spcBef>
              <a:spcAft>
                <a:spcPts val="0"/>
              </a:spcAft>
              <a:buNone/>
            </a:pPr>
            <a:r>
              <a:t/>
            </a:r>
            <a:endParaRPr sz="1700"/>
          </a:p>
          <a:p>
            <a:pPr indent="0" lvl="0" marL="0" rtl="0" algn="l">
              <a:spcBef>
                <a:spcPts val="0"/>
              </a:spcBef>
              <a:spcAft>
                <a:spcPts val="0"/>
              </a:spcAft>
              <a:buNone/>
            </a:pPr>
            <a:r>
              <a:t/>
            </a:r>
            <a:endParaRPr sz="1700">
              <a:solidFill>
                <a:srgbClr val="666666"/>
              </a:solidFill>
            </a:endParaRPr>
          </a:p>
          <a:p>
            <a:pPr indent="0" lvl="0" marL="0" rtl="0" algn="l">
              <a:spcBef>
                <a:spcPts val="0"/>
              </a:spcBef>
              <a:spcAft>
                <a:spcPts val="0"/>
              </a:spcAft>
              <a:buNone/>
            </a:pPr>
            <a:r>
              <a:t/>
            </a:r>
            <a:endParaRPr sz="1700"/>
          </a:p>
        </p:txBody>
      </p:sp>
      <p:sp>
        <p:nvSpPr>
          <p:cNvPr id="319" name="Google Shape;319;p4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9"/>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25" name="Google Shape;325;p49"/>
          <p:cNvSpPr txBox="1"/>
          <p:nvPr>
            <p:ph type="title"/>
          </p:nvPr>
        </p:nvSpPr>
        <p:spPr>
          <a:xfrm>
            <a:off x="3511550" y="204330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Feedback and Solutions</a:t>
            </a:r>
            <a:endParaRPr sz="4000">
              <a:solidFill>
                <a:srgbClr val="135158"/>
              </a:solidFill>
              <a:latin typeface="Roboto Thin"/>
              <a:ea typeface="Roboto Thin"/>
              <a:cs typeface="Roboto Thin"/>
              <a:sym typeface="Roboto Thin"/>
            </a:endParaRPr>
          </a:p>
        </p:txBody>
      </p:sp>
      <p:cxnSp>
        <p:nvCxnSpPr>
          <p:cNvPr id="326" name="Google Shape;326;p49"/>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27" name="Google Shape;327;p49"/>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328" name="Google Shape;328;p49"/>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335" name="Google Shape;335;p50"/>
          <p:cNvSpPr txBox="1"/>
          <p:nvPr/>
        </p:nvSpPr>
        <p:spPr>
          <a:xfrm>
            <a:off x="621800" y="931550"/>
            <a:ext cx="7998600" cy="3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700">
                <a:latin typeface="Roboto"/>
                <a:ea typeface="Roboto"/>
                <a:cs typeface="Roboto"/>
                <a:sym typeface="Roboto"/>
              </a:rPr>
              <a:t>IoT device to do </a:t>
            </a:r>
            <a:r>
              <a:rPr b="1" lang="es" sz="1700">
                <a:latin typeface="Roboto"/>
                <a:ea typeface="Roboto"/>
                <a:cs typeface="Roboto"/>
                <a:sym typeface="Roboto"/>
              </a:rPr>
              <a:t>workload</a:t>
            </a:r>
            <a:r>
              <a:rPr b="1" lang="es" sz="1700">
                <a:latin typeface="Roboto"/>
                <a:ea typeface="Roboto"/>
                <a:cs typeface="Roboto"/>
                <a:sym typeface="Roboto"/>
              </a:rPr>
              <a:t> is greater than completed workload</a:t>
            </a:r>
            <a:endParaRPr b="1" sz="17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Focused about IoT device and gave more priority to related functionalities.</a:t>
            </a:r>
            <a:endParaRPr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l">
              <a:spcBef>
                <a:spcPts val="0"/>
              </a:spcBef>
              <a:spcAft>
                <a:spcPts val="0"/>
              </a:spcAft>
              <a:buNone/>
            </a:pPr>
            <a:r>
              <a:rPr b="1" lang="es" sz="1700">
                <a:latin typeface="Roboto"/>
                <a:ea typeface="Roboto"/>
                <a:cs typeface="Roboto"/>
                <a:sym typeface="Roboto"/>
              </a:rPr>
              <a:t>Web Application incompleteness</a:t>
            </a:r>
            <a:endParaRPr b="1" sz="17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Add styles and color to web application.</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Make style consistent and attractive.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Complete the navigation flaw of web application.</a:t>
            </a:r>
            <a:endParaRPr sz="16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lnSpc>
                <a:spcPct val="115000"/>
              </a:lnSpc>
              <a:spcBef>
                <a:spcPts val="0"/>
              </a:spcBef>
              <a:spcAft>
                <a:spcPts val="0"/>
              </a:spcAft>
              <a:buNone/>
            </a:pPr>
            <a:r>
              <a:rPr b="1" lang="es" sz="1700">
                <a:solidFill>
                  <a:schemeClr val="dk1"/>
                </a:solidFill>
                <a:latin typeface="Roboto"/>
                <a:ea typeface="Roboto"/>
                <a:cs typeface="Roboto"/>
                <a:sym typeface="Roboto"/>
              </a:rPr>
              <a:t>NodeMCU &amp; Arduino Mega serial communication connection is not established</a:t>
            </a:r>
            <a:endParaRPr b="1"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s" sz="1700">
                <a:solidFill>
                  <a:schemeClr val="dk1"/>
                </a:solidFill>
                <a:latin typeface="Roboto"/>
                <a:ea typeface="Roboto"/>
                <a:cs typeface="Roboto"/>
                <a:sym typeface="Roboto"/>
              </a:rPr>
              <a:t>Study more on serial communication.</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7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ctrTitle"/>
          </p:nvPr>
        </p:nvSpPr>
        <p:spPr>
          <a:xfrm>
            <a:off x="1084000" y="1252350"/>
            <a:ext cx="3033300" cy="70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34343"/>
                </a:solidFill>
              </a:rPr>
              <a:t>Team</a:t>
            </a:r>
            <a:endParaRPr>
              <a:solidFill>
                <a:srgbClr val="434343"/>
              </a:solidFill>
            </a:endParaRPr>
          </a:p>
        </p:txBody>
      </p:sp>
      <p:sp>
        <p:nvSpPr>
          <p:cNvPr id="178" name="Google Shape;178;p33"/>
          <p:cNvSpPr txBox="1"/>
          <p:nvPr>
            <p:ph idx="1" type="subTitle"/>
          </p:nvPr>
        </p:nvSpPr>
        <p:spPr>
          <a:xfrm>
            <a:off x="1347100" y="2804925"/>
            <a:ext cx="2770200" cy="105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900">
                <a:solidFill>
                  <a:srgbClr val="434343"/>
                </a:solidFill>
              </a:rPr>
              <a:t>Supervisor </a:t>
            </a:r>
            <a:r>
              <a:rPr lang="es" sz="1500">
                <a:solidFill>
                  <a:srgbClr val="434343"/>
                </a:solidFill>
              </a:rPr>
              <a:t> </a:t>
            </a:r>
            <a:endParaRPr sz="1500">
              <a:solidFill>
                <a:srgbClr val="434343"/>
              </a:solidFill>
            </a:endParaRPr>
          </a:p>
          <a:p>
            <a:pPr indent="0" lvl="0" marL="0" rtl="0" algn="r">
              <a:spcBef>
                <a:spcPts val="0"/>
              </a:spcBef>
              <a:spcAft>
                <a:spcPts val="0"/>
              </a:spcAft>
              <a:buNone/>
            </a:pPr>
            <a:r>
              <a:rPr lang="es" sz="1500">
                <a:solidFill>
                  <a:srgbClr val="434343"/>
                </a:solidFill>
              </a:rPr>
              <a:t>Dr Dinuni K Fernando</a:t>
            </a:r>
            <a:endParaRPr sz="1500">
              <a:solidFill>
                <a:srgbClr val="434343"/>
              </a:solidFill>
            </a:endParaRPr>
          </a:p>
          <a:p>
            <a:pPr indent="0" lvl="0" marL="0" rtl="0" algn="r">
              <a:spcBef>
                <a:spcPts val="0"/>
              </a:spcBef>
              <a:spcAft>
                <a:spcPts val="0"/>
              </a:spcAft>
              <a:buNone/>
            </a:pPr>
            <a:r>
              <a:t/>
            </a:r>
            <a:endParaRPr sz="1500">
              <a:solidFill>
                <a:srgbClr val="434343"/>
              </a:solidFill>
            </a:endParaRPr>
          </a:p>
          <a:p>
            <a:pPr indent="0" lvl="0" marL="0" rtl="0" algn="r">
              <a:spcBef>
                <a:spcPts val="0"/>
              </a:spcBef>
              <a:spcAft>
                <a:spcPts val="0"/>
              </a:spcAft>
              <a:buNone/>
            </a:pPr>
            <a:r>
              <a:rPr lang="es" sz="1900">
                <a:solidFill>
                  <a:srgbClr val="434343"/>
                </a:solidFill>
              </a:rPr>
              <a:t>Co-Supervisor</a:t>
            </a:r>
            <a:r>
              <a:rPr lang="es" sz="1500">
                <a:solidFill>
                  <a:srgbClr val="434343"/>
                </a:solidFill>
              </a:rPr>
              <a:t>  </a:t>
            </a:r>
            <a:endParaRPr sz="1500">
              <a:solidFill>
                <a:srgbClr val="434343"/>
              </a:solidFill>
            </a:endParaRPr>
          </a:p>
          <a:p>
            <a:pPr indent="0" lvl="0" marL="0" rtl="0" algn="r">
              <a:spcBef>
                <a:spcPts val="0"/>
              </a:spcBef>
              <a:spcAft>
                <a:spcPts val="0"/>
              </a:spcAft>
              <a:buNone/>
            </a:pPr>
            <a:r>
              <a:rPr lang="es" sz="1500">
                <a:solidFill>
                  <a:srgbClr val="434343"/>
                </a:solidFill>
              </a:rPr>
              <a:t>Miss. Sithara Fernando</a:t>
            </a:r>
            <a:endParaRPr sz="1500">
              <a:solidFill>
                <a:srgbClr val="434343"/>
              </a:solidFill>
            </a:endParaRPr>
          </a:p>
        </p:txBody>
      </p:sp>
      <p:sp>
        <p:nvSpPr>
          <p:cNvPr id="179" name="Google Shape;179;p33"/>
          <p:cNvSpPr/>
          <p:nvPr/>
        </p:nvSpPr>
        <p:spPr>
          <a:xfrm>
            <a:off x="4879275" y="0"/>
            <a:ext cx="4341000" cy="5143500"/>
          </a:xfrm>
          <a:prstGeom prst="rect">
            <a:avLst/>
          </a:prstGeom>
          <a:solidFill>
            <a:srgbClr val="DFE7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txBox="1"/>
          <p:nvPr>
            <p:ph idx="1" type="subTitle"/>
          </p:nvPr>
        </p:nvSpPr>
        <p:spPr>
          <a:xfrm>
            <a:off x="5767525" y="1925825"/>
            <a:ext cx="2770200" cy="24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434343"/>
                </a:solidFill>
              </a:rPr>
              <a:t>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rPr lang="es" sz="1400">
                <a:solidFill>
                  <a:srgbClr val="434343"/>
                </a:solidFill>
              </a:rPr>
              <a:t>M.M.H Tharushika </a:t>
            </a:r>
            <a:endParaRPr sz="1400">
              <a:solidFill>
                <a:srgbClr val="434343"/>
              </a:solidFill>
            </a:endParaRPr>
          </a:p>
          <a:p>
            <a:pPr indent="0" lvl="0" marL="0" rtl="0" algn="l">
              <a:spcBef>
                <a:spcPts val="0"/>
              </a:spcBef>
              <a:spcAft>
                <a:spcPts val="0"/>
              </a:spcAft>
              <a:buNone/>
            </a:pPr>
            <a:r>
              <a:rPr lang="es" sz="1400">
                <a:solidFill>
                  <a:srgbClr val="434343"/>
                </a:solidFill>
              </a:rPr>
              <a:t>H.U.K.M Pabasara   </a:t>
            </a:r>
            <a:endParaRPr sz="1400">
              <a:solidFill>
                <a:srgbClr val="434343"/>
              </a:solidFill>
            </a:endParaRPr>
          </a:p>
          <a:p>
            <a:pPr indent="0" lvl="0" marL="0" rtl="0" algn="l">
              <a:spcBef>
                <a:spcPts val="0"/>
              </a:spcBef>
              <a:spcAft>
                <a:spcPts val="0"/>
              </a:spcAft>
              <a:buNone/>
            </a:pPr>
            <a:r>
              <a:rPr lang="es" sz="1400">
                <a:solidFill>
                  <a:srgbClr val="434343"/>
                </a:solidFill>
              </a:rPr>
              <a:t>J.A.N.C Niroshana   </a:t>
            </a:r>
            <a:endParaRPr sz="1400">
              <a:solidFill>
                <a:srgbClr val="434343"/>
              </a:solidFill>
            </a:endParaRPr>
          </a:p>
          <a:p>
            <a:pPr indent="0" lvl="0" marL="0" rtl="0" algn="l">
              <a:spcBef>
                <a:spcPts val="0"/>
              </a:spcBef>
              <a:spcAft>
                <a:spcPts val="0"/>
              </a:spcAft>
              <a:buNone/>
            </a:pPr>
            <a:r>
              <a:rPr lang="es" sz="1400">
                <a:solidFill>
                  <a:srgbClr val="434343"/>
                </a:solidFill>
              </a:rPr>
              <a:t>B.A Medawatta         </a:t>
            </a:r>
            <a:endParaRPr sz="1400">
              <a:solidFill>
                <a:srgbClr val="434343"/>
              </a:solidFill>
            </a:endParaRPr>
          </a:p>
          <a:p>
            <a:pPr indent="0" lvl="0" marL="0" rtl="0" algn="l">
              <a:spcBef>
                <a:spcPts val="0"/>
              </a:spcBef>
              <a:spcAft>
                <a:spcPts val="0"/>
              </a:spcAft>
              <a:buNone/>
            </a:pPr>
            <a:r>
              <a:rPr lang="es" sz="1400">
                <a:solidFill>
                  <a:srgbClr val="434343"/>
                </a:solidFill>
              </a:rPr>
              <a:t>K.C Gamage               </a:t>
            </a:r>
            <a:endParaRPr sz="1400">
              <a:solidFill>
                <a:srgbClr val="434343"/>
              </a:solidFill>
            </a:endParaRPr>
          </a:p>
          <a:p>
            <a:pPr indent="0" lvl="0" marL="0" rtl="0" algn="l">
              <a:spcBef>
                <a:spcPts val="0"/>
              </a:spcBef>
              <a:spcAft>
                <a:spcPts val="0"/>
              </a:spcAft>
              <a:buNone/>
            </a:pPr>
            <a:r>
              <a:rPr lang="es" sz="1400">
                <a:solidFill>
                  <a:srgbClr val="434343"/>
                </a:solidFill>
              </a:rPr>
              <a:t>K.S.A Ahamed        </a:t>
            </a:r>
            <a:endParaRPr sz="1400">
              <a:solidFill>
                <a:srgbClr val="434343"/>
              </a:solidFill>
            </a:endParaRPr>
          </a:p>
          <a:p>
            <a:pPr indent="0" lvl="0" marL="0" rtl="0" algn="l">
              <a:spcBef>
                <a:spcPts val="0"/>
              </a:spcBef>
              <a:spcAft>
                <a:spcPts val="0"/>
              </a:spcAft>
              <a:buClr>
                <a:srgbClr val="000000"/>
              </a:buClr>
              <a:buSzPts val="1100"/>
              <a:buFont typeface="Arial"/>
              <a:buNone/>
            </a:pPr>
            <a:r>
              <a:t/>
            </a:r>
            <a:endParaRPr sz="1400">
              <a:solidFill>
                <a:srgbClr val="434343"/>
              </a:solidFill>
            </a:endParaRPr>
          </a:p>
        </p:txBody>
      </p:sp>
      <p:sp>
        <p:nvSpPr>
          <p:cNvPr id="181" name="Google Shape;181;p33"/>
          <p:cNvSpPr txBox="1"/>
          <p:nvPr/>
        </p:nvSpPr>
        <p:spPr>
          <a:xfrm>
            <a:off x="858475" y="473650"/>
            <a:ext cx="12582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2" name="Google Shape;182;p33"/>
          <p:cNvSpPr txBox="1"/>
          <p:nvPr/>
        </p:nvSpPr>
        <p:spPr>
          <a:xfrm>
            <a:off x="7263750" y="2494150"/>
            <a:ext cx="1095300" cy="14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17001765</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17020611</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17001196</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17001072</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17000475</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17020034</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p:txBody>
      </p:sp>
      <p:sp>
        <p:nvSpPr>
          <p:cNvPr id="183" name="Google Shape;183;p33"/>
          <p:cNvSpPr txBox="1"/>
          <p:nvPr/>
        </p:nvSpPr>
        <p:spPr>
          <a:xfrm>
            <a:off x="5767525" y="1570000"/>
            <a:ext cx="2067900" cy="612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s" sz="1700">
                <a:solidFill>
                  <a:srgbClr val="434343"/>
                </a:solidFill>
                <a:latin typeface="Roboto Condensed Light"/>
                <a:ea typeface="Roboto Condensed Light"/>
                <a:cs typeface="Roboto Condensed Light"/>
                <a:sym typeface="Roboto Condensed Light"/>
              </a:rPr>
              <a:t>Group Members:</a:t>
            </a:r>
            <a:endParaRPr sz="1000">
              <a:solidFill>
                <a:srgbClr val="434343"/>
              </a:solidFill>
              <a:latin typeface="Roboto Condensed Light"/>
              <a:ea typeface="Roboto Condensed Light"/>
              <a:cs typeface="Roboto Condensed Light"/>
              <a:sym typeface="Roboto Condensed Light"/>
            </a:endParaRPr>
          </a:p>
        </p:txBody>
      </p:sp>
      <p:sp>
        <p:nvSpPr>
          <p:cNvPr id="184" name="Google Shape;184;p3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1"/>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41" name="Google Shape;341;p51"/>
          <p:cNvSpPr txBox="1"/>
          <p:nvPr>
            <p:ph type="title"/>
          </p:nvPr>
        </p:nvSpPr>
        <p:spPr>
          <a:xfrm>
            <a:off x="3859300" y="1911650"/>
            <a:ext cx="67860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2800">
                <a:solidFill>
                  <a:srgbClr val="135158"/>
                </a:solidFill>
                <a:latin typeface="Roboto"/>
                <a:ea typeface="Roboto"/>
                <a:cs typeface="Roboto"/>
                <a:sym typeface="Roboto"/>
              </a:rPr>
              <a:t>High Level System Architecture</a:t>
            </a:r>
            <a:endParaRPr b="1" sz="2800">
              <a:solidFill>
                <a:srgbClr val="135158"/>
              </a:solidFill>
              <a:latin typeface="Roboto"/>
              <a:ea typeface="Roboto"/>
              <a:cs typeface="Roboto"/>
              <a:sym typeface="Roboto"/>
            </a:endParaRPr>
          </a:p>
        </p:txBody>
      </p:sp>
      <p:cxnSp>
        <p:nvCxnSpPr>
          <p:cNvPr id="342" name="Google Shape;342;p51"/>
          <p:cNvCxnSpPr/>
          <p:nvPr/>
        </p:nvCxnSpPr>
        <p:spPr>
          <a:xfrm rot="10800000">
            <a:off x="3967200" y="201177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43" name="Google Shape;343;p51"/>
          <p:cNvCxnSpPr/>
          <p:nvPr/>
        </p:nvCxnSpPr>
        <p:spPr>
          <a:xfrm rot="10800000">
            <a:off x="396720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344" name="Google Shape;344;p51"/>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pic>
        <p:nvPicPr>
          <p:cNvPr id="350" name="Google Shape;350;p52"/>
          <p:cNvPicPr preferRelativeResize="0"/>
          <p:nvPr/>
        </p:nvPicPr>
        <p:blipFill>
          <a:blip r:embed="rId4">
            <a:alphaModFix/>
          </a:blip>
          <a:stretch>
            <a:fillRect/>
          </a:stretch>
        </p:blipFill>
        <p:spPr>
          <a:xfrm>
            <a:off x="3807964" y="842575"/>
            <a:ext cx="886322" cy="886339"/>
          </a:xfrm>
          <a:prstGeom prst="rect">
            <a:avLst/>
          </a:prstGeom>
          <a:noFill/>
          <a:ln>
            <a:noFill/>
          </a:ln>
        </p:spPr>
      </p:pic>
      <p:pic>
        <p:nvPicPr>
          <p:cNvPr id="351" name="Google Shape;351;p52"/>
          <p:cNvPicPr preferRelativeResize="0"/>
          <p:nvPr/>
        </p:nvPicPr>
        <p:blipFill>
          <a:blip r:embed="rId5">
            <a:alphaModFix/>
          </a:blip>
          <a:stretch>
            <a:fillRect/>
          </a:stretch>
        </p:blipFill>
        <p:spPr>
          <a:xfrm>
            <a:off x="3570105" y="3555047"/>
            <a:ext cx="1369365" cy="726662"/>
          </a:xfrm>
          <a:prstGeom prst="rect">
            <a:avLst/>
          </a:prstGeom>
          <a:noFill/>
          <a:ln>
            <a:noFill/>
          </a:ln>
        </p:spPr>
      </p:pic>
      <p:pic>
        <p:nvPicPr>
          <p:cNvPr id="352" name="Google Shape;352;p52"/>
          <p:cNvPicPr preferRelativeResize="0"/>
          <p:nvPr/>
        </p:nvPicPr>
        <p:blipFill>
          <a:blip r:embed="rId6">
            <a:alphaModFix/>
          </a:blip>
          <a:stretch>
            <a:fillRect/>
          </a:stretch>
        </p:blipFill>
        <p:spPr>
          <a:xfrm>
            <a:off x="1595850" y="3614600"/>
            <a:ext cx="983311" cy="686324"/>
          </a:xfrm>
          <a:prstGeom prst="rect">
            <a:avLst/>
          </a:prstGeom>
          <a:noFill/>
          <a:ln>
            <a:noFill/>
          </a:ln>
        </p:spPr>
      </p:pic>
      <p:pic>
        <p:nvPicPr>
          <p:cNvPr id="353" name="Google Shape;353;p52"/>
          <p:cNvPicPr preferRelativeResize="0"/>
          <p:nvPr/>
        </p:nvPicPr>
        <p:blipFill>
          <a:blip r:embed="rId7">
            <a:alphaModFix/>
          </a:blip>
          <a:stretch>
            <a:fillRect/>
          </a:stretch>
        </p:blipFill>
        <p:spPr>
          <a:xfrm>
            <a:off x="3878403" y="2103453"/>
            <a:ext cx="752767" cy="786643"/>
          </a:xfrm>
          <a:prstGeom prst="rect">
            <a:avLst/>
          </a:prstGeom>
          <a:noFill/>
          <a:ln>
            <a:noFill/>
          </a:ln>
        </p:spPr>
      </p:pic>
      <p:cxnSp>
        <p:nvCxnSpPr>
          <p:cNvPr id="354" name="Google Shape;354;p52"/>
          <p:cNvCxnSpPr/>
          <p:nvPr/>
        </p:nvCxnSpPr>
        <p:spPr>
          <a:xfrm>
            <a:off x="4697057" y="1496194"/>
            <a:ext cx="1225800" cy="707700"/>
          </a:xfrm>
          <a:prstGeom prst="straightConnector1">
            <a:avLst/>
          </a:prstGeom>
          <a:noFill/>
          <a:ln cap="flat" cmpd="sng" w="28575">
            <a:solidFill>
              <a:srgbClr val="434343"/>
            </a:solidFill>
            <a:prstDash val="solid"/>
            <a:round/>
            <a:headEnd len="med" w="med" type="none"/>
            <a:tailEnd len="med" w="med" type="none"/>
          </a:ln>
        </p:spPr>
      </p:cxnSp>
      <p:pic>
        <p:nvPicPr>
          <p:cNvPr id="355" name="Google Shape;355;p52"/>
          <p:cNvPicPr preferRelativeResize="0"/>
          <p:nvPr/>
        </p:nvPicPr>
        <p:blipFill>
          <a:blip r:embed="rId7">
            <a:alphaModFix/>
          </a:blip>
          <a:stretch>
            <a:fillRect/>
          </a:stretch>
        </p:blipFill>
        <p:spPr>
          <a:xfrm>
            <a:off x="5966105" y="2108070"/>
            <a:ext cx="752771" cy="786662"/>
          </a:xfrm>
          <a:prstGeom prst="rect">
            <a:avLst/>
          </a:prstGeom>
          <a:noFill/>
          <a:ln>
            <a:noFill/>
          </a:ln>
        </p:spPr>
      </p:pic>
      <p:cxnSp>
        <p:nvCxnSpPr>
          <p:cNvPr id="356" name="Google Shape;356;p52"/>
          <p:cNvCxnSpPr/>
          <p:nvPr/>
        </p:nvCxnSpPr>
        <p:spPr>
          <a:xfrm flipH="1">
            <a:off x="2271420" y="1480015"/>
            <a:ext cx="1541100" cy="761100"/>
          </a:xfrm>
          <a:prstGeom prst="straightConnector1">
            <a:avLst/>
          </a:prstGeom>
          <a:noFill/>
          <a:ln cap="flat" cmpd="sng" w="28575">
            <a:solidFill>
              <a:srgbClr val="434343"/>
            </a:solidFill>
            <a:prstDash val="solid"/>
            <a:round/>
            <a:headEnd len="med" w="med" type="none"/>
            <a:tailEnd len="med" w="med" type="none"/>
          </a:ln>
        </p:spPr>
      </p:cxnSp>
      <p:cxnSp>
        <p:nvCxnSpPr>
          <p:cNvPr id="357" name="Google Shape;357;p52"/>
          <p:cNvCxnSpPr>
            <a:stCxn id="350" idx="2"/>
            <a:endCxn id="353" idx="0"/>
          </p:cNvCxnSpPr>
          <p:nvPr/>
        </p:nvCxnSpPr>
        <p:spPr>
          <a:xfrm>
            <a:off x="4251125" y="1728914"/>
            <a:ext cx="3600" cy="374400"/>
          </a:xfrm>
          <a:prstGeom prst="straightConnector1">
            <a:avLst/>
          </a:prstGeom>
          <a:noFill/>
          <a:ln cap="flat" cmpd="sng" w="28575">
            <a:solidFill>
              <a:srgbClr val="434343"/>
            </a:solidFill>
            <a:prstDash val="solid"/>
            <a:round/>
            <a:headEnd len="med" w="med" type="none"/>
            <a:tailEnd len="med" w="med" type="none"/>
          </a:ln>
        </p:spPr>
      </p:cxnSp>
      <p:cxnSp>
        <p:nvCxnSpPr>
          <p:cNvPr id="358" name="Google Shape;358;p52"/>
          <p:cNvCxnSpPr>
            <a:endCxn id="353" idx="2"/>
          </p:cNvCxnSpPr>
          <p:nvPr/>
        </p:nvCxnSpPr>
        <p:spPr>
          <a:xfrm flipH="1" rot="10800000">
            <a:off x="4249387" y="2890096"/>
            <a:ext cx="5400" cy="612600"/>
          </a:xfrm>
          <a:prstGeom prst="straightConnector1">
            <a:avLst/>
          </a:prstGeom>
          <a:noFill/>
          <a:ln cap="flat" cmpd="sng" w="28575">
            <a:solidFill>
              <a:srgbClr val="434343"/>
            </a:solidFill>
            <a:prstDash val="solid"/>
            <a:round/>
            <a:headEnd len="med" w="med" type="none"/>
            <a:tailEnd len="med" w="med" type="none"/>
          </a:ln>
        </p:spPr>
      </p:cxnSp>
      <p:pic>
        <p:nvPicPr>
          <p:cNvPr id="359" name="Google Shape;359;p52"/>
          <p:cNvPicPr preferRelativeResize="0"/>
          <p:nvPr/>
        </p:nvPicPr>
        <p:blipFill>
          <a:blip r:embed="rId7">
            <a:alphaModFix/>
          </a:blip>
          <a:stretch>
            <a:fillRect/>
          </a:stretch>
        </p:blipFill>
        <p:spPr>
          <a:xfrm>
            <a:off x="1711117" y="2238225"/>
            <a:ext cx="752767" cy="786643"/>
          </a:xfrm>
          <a:prstGeom prst="rect">
            <a:avLst/>
          </a:prstGeom>
          <a:noFill/>
          <a:ln>
            <a:noFill/>
          </a:ln>
        </p:spPr>
      </p:pic>
      <p:cxnSp>
        <p:nvCxnSpPr>
          <p:cNvPr id="360" name="Google Shape;360;p52"/>
          <p:cNvCxnSpPr>
            <a:stCxn id="352" idx="0"/>
            <a:endCxn id="359" idx="2"/>
          </p:cNvCxnSpPr>
          <p:nvPr/>
        </p:nvCxnSpPr>
        <p:spPr>
          <a:xfrm rot="10800000">
            <a:off x="2087505" y="3024800"/>
            <a:ext cx="0" cy="589800"/>
          </a:xfrm>
          <a:prstGeom prst="straightConnector1">
            <a:avLst/>
          </a:prstGeom>
          <a:noFill/>
          <a:ln cap="flat" cmpd="sng" w="28575">
            <a:solidFill>
              <a:srgbClr val="434343"/>
            </a:solidFill>
            <a:prstDash val="solid"/>
            <a:round/>
            <a:headEnd len="med" w="med" type="none"/>
            <a:tailEnd len="med" w="med" type="none"/>
          </a:ln>
        </p:spPr>
      </p:cxnSp>
      <p:cxnSp>
        <p:nvCxnSpPr>
          <p:cNvPr id="361" name="Google Shape;361;p52"/>
          <p:cNvCxnSpPr/>
          <p:nvPr/>
        </p:nvCxnSpPr>
        <p:spPr>
          <a:xfrm rot="10800000">
            <a:off x="6504105" y="2930947"/>
            <a:ext cx="350400" cy="458400"/>
          </a:xfrm>
          <a:prstGeom prst="straightConnector1">
            <a:avLst/>
          </a:prstGeom>
          <a:noFill/>
          <a:ln cap="flat" cmpd="sng" w="28575">
            <a:solidFill>
              <a:srgbClr val="434343"/>
            </a:solidFill>
            <a:prstDash val="solid"/>
            <a:round/>
            <a:headEnd len="med" w="med" type="none"/>
            <a:tailEnd len="med" w="med" type="none"/>
          </a:ln>
        </p:spPr>
      </p:cxnSp>
      <p:pic>
        <p:nvPicPr>
          <p:cNvPr id="362" name="Google Shape;362;p52"/>
          <p:cNvPicPr preferRelativeResize="0"/>
          <p:nvPr/>
        </p:nvPicPr>
        <p:blipFill>
          <a:blip r:embed="rId8">
            <a:alphaModFix/>
          </a:blip>
          <a:stretch>
            <a:fillRect/>
          </a:stretch>
        </p:blipFill>
        <p:spPr>
          <a:xfrm>
            <a:off x="6504028" y="3389341"/>
            <a:ext cx="886322" cy="905788"/>
          </a:xfrm>
          <a:prstGeom prst="rect">
            <a:avLst/>
          </a:prstGeom>
          <a:noFill/>
          <a:ln>
            <a:noFill/>
          </a:ln>
        </p:spPr>
      </p:pic>
      <p:sp>
        <p:nvSpPr>
          <p:cNvPr id="363" name="Google Shape;363;p52"/>
          <p:cNvSpPr txBox="1"/>
          <p:nvPr/>
        </p:nvSpPr>
        <p:spPr>
          <a:xfrm>
            <a:off x="3734275" y="552275"/>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Database</a:t>
            </a:r>
            <a:endParaRPr>
              <a:latin typeface="Roboto Condensed"/>
              <a:ea typeface="Roboto Condensed"/>
              <a:cs typeface="Roboto Condensed"/>
              <a:sym typeface="Roboto Condensed"/>
            </a:endParaRPr>
          </a:p>
        </p:txBody>
      </p:sp>
      <p:sp>
        <p:nvSpPr>
          <p:cNvPr id="364" name="Google Shape;364;p52"/>
          <p:cNvSpPr txBox="1"/>
          <p:nvPr/>
        </p:nvSpPr>
        <p:spPr>
          <a:xfrm>
            <a:off x="6381925" y="42505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Mobile app</a:t>
            </a:r>
            <a:endParaRPr>
              <a:latin typeface="Roboto Condensed"/>
              <a:ea typeface="Roboto Condensed"/>
              <a:cs typeface="Roboto Condensed"/>
              <a:sym typeface="Roboto Condensed"/>
            </a:endParaRPr>
          </a:p>
        </p:txBody>
      </p:sp>
      <p:sp>
        <p:nvSpPr>
          <p:cNvPr id="365" name="Google Shape;365;p52"/>
          <p:cNvSpPr txBox="1"/>
          <p:nvPr/>
        </p:nvSpPr>
        <p:spPr>
          <a:xfrm>
            <a:off x="3773075" y="42505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app</a:t>
            </a:r>
            <a:endParaRPr>
              <a:latin typeface="Roboto Condensed"/>
              <a:ea typeface="Roboto Condensed"/>
              <a:cs typeface="Roboto Condensed"/>
              <a:sym typeface="Roboto Condensed"/>
            </a:endParaRPr>
          </a:p>
        </p:txBody>
      </p:sp>
      <p:sp>
        <p:nvSpPr>
          <p:cNvPr id="366" name="Google Shape;366;p52"/>
          <p:cNvSpPr txBox="1"/>
          <p:nvPr/>
        </p:nvSpPr>
        <p:spPr>
          <a:xfrm>
            <a:off x="1595850" y="4295125"/>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IoT device</a:t>
            </a:r>
            <a:endParaRPr>
              <a:latin typeface="Roboto Condensed"/>
              <a:ea typeface="Roboto Condensed"/>
              <a:cs typeface="Roboto Condensed"/>
              <a:sym typeface="Roboto Condensed"/>
            </a:endParaRPr>
          </a:p>
        </p:txBody>
      </p:sp>
      <p:sp>
        <p:nvSpPr>
          <p:cNvPr id="367" name="Google Shape;367;p52"/>
          <p:cNvSpPr txBox="1"/>
          <p:nvPr/>
        </p:nvSpPr>
        <p:spPr>
          <a:xfrm>
            <a:off x="803950" y="24839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server</a:t>
            </a:r>
            <a:endParaRPr>
              <a:latin typeface="Roboto Condensed"/>
              <a:ea typeface="Roboto Condensed"/>
              <a:cs typeface="Roboto Condensed"/>
              <a:sym typeface="Roboto Condensed"/>
            </a:endParaRPr>
          </a:p>
        </p:txBody>
      </p:sp>
      <p:sp>
        <p:nvSpPr>
          <p:cNvPr id="368" name="Google Shape;368;p52"/>
          <p:cNvSpPr txBox="1"/>
          <p:nvPr/>
        </p:nvSpPr>
        <p:spPr>
          <a:xfrm>
            <a:off x="2918400" y="24839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server</a:t>
            </a:r>
            <a:endParaRPr>
              <a:latin typeface="Roboto Condensed"/>
              <a:ea typeface="Roboto Condensed"/>
              <a:cs typeface="Roboto Condensed"/>
              <a:sym typeface="Roboto Condensed"/>
            </a:endParaRPr>
          </a:p>
        </p:txBody>
      </p:sp>
      <p:sp>
        <p:nvSpPr>
          <p:cNvPr id="369" name="Google Shape;369;p52"/>
          <p:cNvSpPr txBox="1"/>
          <p:nvPr/>
        </p:nvSpPr>
        <p:spPr>
          <a:xfrm>
            <a:off x="5006100" y="24839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server</a:t>
            </a:r>
            <a:endParaRPr>
              <a:latin typeface="Roboto Condensed"/>
              <a:ea typeface="Roboto Condensed"/>
              <a:cs typeface="Roboto Condensed"/>
              <a:sym typeface="Roboto Condensed"/>
            </a:endParaRPr>
          </a:p>
        </p:txBody>
      </p:sp>
      <p:sp>
        <p:nvSpPr>
          <p:cNvPr id="370" name="Google Shape;370;p5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3"/>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76" name="Google Shape;376;p53"/>
          <p:cNvSpPr txBox="1"/>
          <p:nvPr>
            <p:ph type="title"/>
          </p:nvPr>
        </p:nvSpPr>
        <p:spPr>
          <a:xfrm>
            <a:off x="3391175" y="204330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Technologies</a:t>
            </a:r>
            <a:endParaRPr b="1" sz="4000">
              <a:solidFill>
                <a:srgbClr val="135158"/>
              </a:solidFill>
              <a:latin typeface="Roboto"/>
              <a:ea typeface="Roboto"/>
              <a:cs typeface="Roboto"/>
              <a:sym typeface="Roboto"/>
            </a:endParaRPr>
          </a:p>
        </p:txBody>
      </p:sp>
      <p:cxnSp>
        <p:nvCxnSpPr>
          <p:cNvPr id="377" name="Google Shape;377;p53"/>
          <p:cNvCxnSpPr/>
          <p:nvPr/>
        </p:nvCxnSpPr>
        <p:spPr>
          <a:xfrm rot="10800000">
            <a:off x="3511550" y="1964000"/>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78" name="Google Shape;378;p53"/>
          <p:cNvCxnSpPr/>
          <p:nvPr/>
        </p:nvCxnSpPr>
        <p:spPr>
          <a:xfrm rot="10800000">
            <a:off x="3511550" y="2923500"/>
            <a:ext cx="1209600" cy="0"/>
          </a:xfrm>
          <a:prstGeom prst="straightConnector1">
            <a:avLst/>
          </a:prstGeom>
          <a:noFill/>
          <a:ln cap="flat" cmpd="sng" w="9525">
            <a:solidFill>
              <a:srgbClr val="79D8B9"/>
            </a:solidFill>
            <a:prstDash val="solid"/>
            <a:round/>
            <a:headEnd len="med" w="med" type="none"/>
            <a:tailEnd len="med" w="med" type="none"/>
          </a:ln>
        </p:spPr>
      </p:cxnSp>
      <p:sp>
        <p:nvSpPr>
          <p:cNvPr id="379" name="Google Shape;379;p53"/>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4"/>
          <p:cNvSpPr/>
          <p:nvPr/>
        </p:nvSpPr>
        <p:spPr>
          <a:xfrm>
            <a:off x="3972825" y="-39375"/>
            <a:ext cx="2329800" cy="74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4"/>
          <p:cNvSpPr/>
          <p:nvPr/>
        </p:nvSpPr>
        <p:spPr>
          <a:xfrm>
            <a:off x="4592700" y="867675"/>
            <a:ext cx="4301400" cy="3983100"/>
          </a:xfrm>
          <a:prstGeom prst="rect">
            <a:avLst/>
          </a:prstGeom>
          <a:solidFill>
            <a:srgbClr val="CED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387" name="Google Shape;387;p54"/>
          <p:cNvSpPr/>
          <p:nvPr/>
        </p:nvSpPr>
        <p:spPr>
          <a:xfrm>
            <a:off x="295100" y="867575"/>
            <a:ext cx="4230600" cy="3983100"/>
          </a:xfrm>
          <a:prstGeom prst="rect">
            <a:avLst/>
          </a:prstGeom>
          <a:solidFill>
            <a:srgbClr val="CED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pic>
        <p:nvPicPr>
          <p:cNvPr id="388" name="Google Shape;388;p54"/>
          <p:cNvPicPr preferRelativeResize="0"/>
          <p:nvPr/>
        </p:nvPicPr>
        <p:blipFill>
          <a:blip r:embed="rId3">
            <a:alphaModFix/>
          </a:blip>
          <a:stretch>
            <a:fillRect/>
          </a:stretch>
        </p:blipFill>
        <p:spPr>
          <a:xfrm>
            <a:off x="5152625" y="3415149"/>
            <a:ext cx="1887638" cy="1154725"/>
          </a:xfrm>
          <a:prstGeom prst="rect">
            <a:avLst/>
          </a:prstGeom>
          <a:noFill/>
          <a:ln>
            <a:noFill/>
          </a:ln>
        </p:spPr>
      </p:pic>
      <p:pic>
        <p:nvPicPr>
          <p:cNvPr id="389" name="Google Shape;389;p54"/>
          <p:cNvPicPr preferRelativeResize="0"/>
          <p:nvPr/>
        </p:nvPicPr>
        <p:blipFill rotWithShape="1">
          <a:blip r:embed="rId4">
            <a:alphaModFix/>
          </a:blip>
          <a:srcRect b="19376" l="0" r="0" t="19382"/>
          <a:stretch/>
        </p:blipFill>
        <p:spPr>
          <a:xfrm>
            <a:off x="4813500" y="1687712"/>
            <a:ext cx="2565900" cy="1178625"/>
          </a:xfrm>
          <a:prstGeom prst="rect">
            <a:avLst/>
          </a:prstGeom>
          <a:noFill/>
          <a:ln>
            <a:noFill/>
          </a:ln>
        </p:spPr>
      </p:pic>
      <p:sp>
        <p:nvSpPr>
          <p:cNvPr id="390" name="Google Shape;390;p54"/>
          <p:cNvSpPr txBox="1"/>
          <p:nvPr/>
        </p:nvSpPr>
        <p:spPr>
          <a:xfrm>
            <a:off x="2770100" y="213725"/>
            <a:ext cx="34920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u="sng">
                <a:solidFill>
                  <a:schemeClr val="dk1"/>
                </a:solidFill>
                <a:latin typeface="Roboto"/>
                <a:ea typeface="Roboto"/>
                <a:cs typeface="Roboto"/>
                <a:sym typeface="Roboto"/>
              </a:rPr>
              <a:t>Mobile App &amp; Web App</a:t>
            </a:r>
            <a:endParaRPr sz="2200" u="sng"/>
          </a:p>
        </p:txBody>
      </p:sp>
      <p:sp>
        <p:nvSpPr>
          <p:cNvPr id="391" name="Google Shape;391;p54"/>
          <p:cNvSpPr txBox="1"/>
          <p:nvPr/>
        </p:nvSpPr>
        <p:spPr>
          <a:xfrm>
            <a:off x="1378625" y="983463"/>
            <a:ext cx="17430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latin typeface="Roboto"/>
                <a:ea typeface="Roboto"/>
                <a:cs typeface="Roboto"/>
                <a:sym typeface="Roboto"/>
              </a:rPr>
              <a:t>Front End</a:t>
            </a:r>
            <a:endParaRPr sz="2200"/>
          </a:p>
        </p:txBody>
      </p:sp>
      <p:sp>
        <p:nvSpPr>
          <p:cNvPr id="392" name="Google Shape;392;p54"/>
          <p:cNvSpPr txBox="1"/>
          <p:nvPr/>
        </p:nvSpPr>
        <p:spPr>
          <a:xfrm>
            <a:off x="6054900" y="950700"/>
            <a:ext cx="16269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latin typeface="Roboto"/>
                <a:ea typeface="Roboto"/>
                <a:cs typeface="Roboto"/>
                <a:sym typeface="Roboto"/>
              </a:rPr>
              <a:t>Back </a:t>
            </a:r>
            <a:r>
              <a:rPr lang="es" sz="2400">
                <a:solidFill>
                  <a:schemeClr val="dk1"/>
                </a:solidFill>
                <a:latin typeface="Roboto"/>
                <a:ea typeface="Roboto"/>
                <a:cs typeface="Roboto"/>
                <a:sym typeface="Roboto"/>
              </a:rPr>
              <a:t>End</a:t>
            </a:r>
            <a:endParaRPr sz="2200"/>
          </a:p>
        </p:txBody>
      </p:sp>
      <p:sp>
        <p:nvSpPr>
          <p:cNvPr id="393" name="Google Shape;393;p54"/>
          <p:cNvSpPr txBox="1"/>
          <p:nvPr/>
        </p:nvSpPr>
        <p:spPr>
          <a:xfrm>
            <a:off x="2525750" y="2151913"/>
            <a:ext cx="9858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React JS  </a:t>
            </a:r>
            <a:endParaRPr>
              <a:latin typeface="Roboto"/>
              <a:ea typeface="Roboto"/>
              <a:cs typeface="Roboto"/>
              <a:sym typeface="Roboto"/>
            </a:endParaRPr>
          </a:p>
        </p:txBody>
      </p:sp>
      <p:sp>
        <p:nvSpPr>
          <p:cNvPr id="394" name="Google Shape;394;p54"/>
          <p:cNvSpPr txBox="1"/>
          <p:nvPr/>
        </p:nvSpPr>
        <p:spPr>
          <a:xfrm>
            <a:off x="2525750" y="3748600"/>
            <a:ext cx="12162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React native </a:t>
            </a:r>
            <a:endParaRPr>
              <a:latin typeface="Roboto"/>
              <a:ea typeface="Roboto"/>
              <a:cs typeface="Roboto"/>
              <a:sym typeface="Roboto"/>
            </a:endParaRPr>
          </a:p>
        </p:txBody>
      </p:sp>
      <p:sp>
        <p:nvSpPr>
          <p:cNvPr id="395" name="Google Shape;395;p54"/>
          <p:cNvSpPr txBox="1"/>
          <p:nvPr/>
        </p:nvSpPr>
        <p:spPr>
          <a:xfrm>
            <a:off x="7667125" y="2151925"/>
            <a:ext cx="1125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MongoDB</a:t>
            </a:r>
            <a:endParaRPr>
              <a:latin typeface="Roboto"/>
              <a:ea typeface="Roboto"/>
              <a:cs typeface="Roboto"/>
              <a:sym typeface="Roboto"/>
            </a:endParaRPr>
          </a:p>
        </p:txBody>
      </p:sp>
      <p:sp>
        <p:nvSpPr>
          <p:cNvPr id="396" name="Google Shape;396;p54"/>
          <p:cNvSpPr txBox="1"/>
          <p:nvPr/>
        </p:nvSpPr>
        <p:spPr>
          <a:xfrm>
            <a:off x="7667125" y="3808000"/>
            <a:ext cx="9858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NodeJS</a:t>
            </a:r>
            <a:endParaRPr>
              <a:latin typeface="Roboto"/>
              <a:ea typeface="Roboto"/>
              <a:cs typeface="Roboto"/>
              <a:sym typeface="Roboto"/>
            </a:endParaRPr>
          </a:p>
        </p:txBody>
      </p:sp>
      <p:pic>
        <p:nvPicPr>
          <p:cNvPr id="397" name="Google Shape;397;p54"/>
          <p:cNvPicPr preferRelativeResize="0"/>
          <p:nvPr/>
        </p:nvPicPr>
        <p:blipFill rotWithShape="1">
          <a:blip r:embed="rId5">
            <a:alphaModFix/>
          </a:blip>
          <a:srcRect b="33113" l="15117" r="53783" t="11971"/>
          <a:stretch/>
        </p:blipFill>
        <p:spPr>
          <a:xfrm>
            <a:off x="676900" y="1499925"/>
            <a:ext cx="2066202" cy="1337750"/>
          </a:xfrm>
          <a:prstGeom prst="rect">
            <a:avLst/>
          </a:prstGeom>
          <a:noFill/>
          <a:ln>
            <a:noFill/>
          </a:ln>
        </p:spPr>
      </p:pic>
      <p:pic>
        <p:nvPicPr>
          <p:cNvPr id="398" name="Google Shape;398;p54"/>
          <p:cNvPicPr preferRelativeResize="0"/>
          <p:nvPr/>
        </p:nvPicPr>
        <p:blipFill rotWithShape="1">
          <a:blip r:embed="rId5">
            <a:alphaModFix/>
          </a:blip>
          <a:srcRect b="31586" l="52739" r="10146" t="0"/>
          <a:stretch/>
        </p:blipFill>
        <p:spPr>
          <a:xfrm>
            <a:off x="621275" y="2866325"/>
            <a:ext cx="2329848" cy="1574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p:nvPr/>
        </p:nvSpPr>
        <p:spPr>
          <a:xfrm>
            <a:off x="3972825" y="-39375"/>
            <a:ext cx="2329800" cy="74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5"/>
          <p:cNvSpPr/>
          <p:nvPr/>
        </p:nvSpPr>
        <p:spPr>
          <a:xfrm>
            <a:off x="4592700" y="867675"/>
            <a:ext cx="4301400" cy="3983100"/>
          </a:xfrm>
          <a:prstGeom prst="rect">
            <a:avLst/>
          </a:prstGeom>
          <a:solidFill>
            <a:srgbClr val="CED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405" name="Google Shape;405;p55"/>
          <p:cNvSpPr/>
          <p:nvPr/>
        </p:nvSpPr>
        <p:spPr>
          <a:xfrm>
            <a:off x="295100" y="867575"/>
            <a:ext cx="4230600" cy="3983100"/>
          </a:xfrm>
          <a:prstGeom prst="rect">
            <a:avLst/>
          </a:prstGeom>
          <a:solidFill>
            <a:srgbClr val="CED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pic>
        <p:nvPicPr>
          <p:cNvPr id="406" name="Google Shape;406;p55"/>
          <p:cNvPicPr preferRelativeResize="0"/>
          <p:nvPr/>
        </p:nvPicPr>
        <p:blipFill>
          <a:blip r:embed="rId3">
            <a:alphaModFix/>
          </a:blip>
          <a:stretch>
            <a:fillRect/>
          </a:stretch>
        </p:blipFill>
        <p:spPr>
          <a:xfrm>
            <a:off x="5152625" y="3415149"/>
            <a:ext cx="1887638" cy="1154725"/>
          </a:xfrm>
          <a:prstGeom prst="rect">
            <a:avLst/>
          </a:prstGeom>
          <a:noFill/>
          <a:ln>
            <a:noFill/>
          </a:ln>
        </p:spPr>
      </p:pic>
      <p:pic>
        <p:nvPicPr>
          <p:cNvPr id="407" name="Google Shape;407;p55"/>
          <p:cNvPicPr preferRelativeResize="0"/>
          <p:nvPr/>
        </p:nvPicPr>
        <p:blipFill rotWithShape="1">
          <a:blip r:embed="rId4">
            <a:alphaModFix/>
          </a:blip>
          <a:srcRect b="19376" l="0" r="0" t="19382"/>
          <a:stretch/>
        </p:blipFill>
        <p:spPr>
          <a:xfrm>
            <a:off x="4813500" y="1687712"/>
            <a:ext cx="2565900" cy="1178625"/>
          </a:xfrm>
          <a:prstGeom prst="rect">
            <a:avLst/>
          </a:prstGeom>
          <a:noFill/>
          <a:ln>
            <a:noFill/>
          </a:ln>
        </p:spPr>
      </p:pic>
      <p:sp>
        <p:nvSpPr>
          <p:cNvPr id="408" name="Google Shape;408;p55"/>
          <p:cNvSpPr txBox="1"/>
          <p:nvPr/>
        </p:nvSpPr>
        <p:spPr>
          <a:xfrm>
            <a:off x="4030950" y="153675"/>
            <a:ext cx="18876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u="sng">
                <a:solidFill>
                  <a:schemeClr val="dk1"/>
                </a:solidFill>
                <a:latin typeface="Roboto"/>
                <a:ea typeface="Roboto"/>
                <a:cs typeface="Roboto"/>
                <a:sym typeface="Roboto"/>
              </a:rPr>
              <a:t>IoT device</a:t>
            </a:r>
            <a:endParaRPr sz="2200" u="sng"/>
          </a:p>
        </p:txBody>
      </p:sp>
      <p:sp>
        <p:nvSpPr>
          <p:cNvPr id="409" name="Google Shape;409;p55"/>
          <p:cNvSpPr txBox="1"/>
          <p:nvPr/>
        </p:nvSpPr>
        <p:spPr>
          <a:xfrm>
            <a:off x="1708700" y="1041225"/>
            <a:ext cx="14034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latin typeface="Roboto"/>
                <a:ea typeface="Roboto"/>
                <a:cs typeface="Roboto"/>
                <a:sym typeface="Roboto"/>
              </a:rPr>
              <a:t>Device</a:t>
            </a:r>
            <a:endParaRPr sz="2200"/>
          </a:p>
        </p:txBody>
      </p:sp>
      <p:sp>
        <p:nvSpPr>
          <p:cNvPr id="410" name="Google Shape;410;p55"/>
          <p:cNvSpPr txBox="1"/>
          <p:nvPr/>
        </p:nvSpPr>
        <p:spPr>
          <a:xfrm>
            <a:off x="6054900" y="950700"/>
            <a:ext cx="16269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latin typeface="Roboto"/>
                <a:ea typeface="Roboto"/>
                <a:cs typeface="Roboto"/>
                <a:sym typeface="Roboto"/>
              </a:rPr>
              <a:t>Back End</a:t>
            </a:r>
            <a:endParaRPr sz="2200"/>
          </a:p>
        </p:txBody>
      </p:sp>
      <p:sp>
        <p:nvSpPr>
          <p:cNvPr id="411" name="Google Shape;411;p55"/>
          <p:cNvSpPr txBox="1"/>
          <p:nvPr/>
        </p:nvSpPr>
        <p:spPr>
          <a:xfrm>
            <a:off x="2673850" y="2213238"/>
            <a:ext cx="12273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Node MCU</a:t>
            </a:r>
            <a:r>
              <a:rPr lang="es">
                <a:latin typeface="Roboto"/>
                <a:ea typeface="Roboto"/>
                <a:cs typeface="Roboto"/>
                <a:sym typeface="Roboto"/>
              </a:rPr>
              <a:t>  </a:t>
            </a:r>
            <a:endParaRPr>
              <a:latin typeface="Roboto"/>
              <a:ea typeface="Roboto"/>
              <a:cs typeface="Roboto"/>
              <a:sym typeface="Roboto"/>
            </a:endParaRPr>
          </a:p>
        </p:txBody>
      </p:sp>
      <p:sp>
        <p:nvSpPr>
          <p:cNvPr id="412" name="Google Shape;412;p55"/>
          <p:cNvSpPr txBox="1"/>
          <p:nvPr/>
        </p:nvSpPr>
        <p:spPr>
          <a:xfrm>
            <a:off x="2585800" y="3558413"/>
            <a:ext cx="14034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Arduino mega</a:t>
            </a:r>
            <a:endParaRPr>
              <a:latin typeface="Roboto"/>
              <a:ea typeface="Roboto"/>
              <a:cs typeface="Roboto"/>
              <a:sym typeface="Roboto"/>
            </a:endParaRPr>
          </a:p>
        </p:txBody>
      </p:sp>
      <p:sp>
        <p:nvSpPr>
          <p:cNvPr id="413" name="Google Shape;413;p55"/>
          <p:cNvSpPr txBox="1"/>
          <p:nvPr/>
        </p:nvSpPr>
        <p:spPr>
          <a:xfrm>
            <a:off x="7667125" y="2151925"/>
            <a:ext cx="1125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MongoDB</a:t>
            </a:r>
            <a:endParaRPr>
              <a:latin typeface="Roboto"/>
              <a:ea typeface="Roboto"/>
              <a:cs typeface="Roboto"/>
              <a:sym typeface="Roboto"/>
            </a:endParaRPr>
          </a:p>
        </p:txBody>
      </p:sp>
      <p:sp>
        <p:nvSpPr>
          <p:cNvPr id="414" name="Google Shape;414;p55"/>
          <p:cNvSpPr txBox="1"/>
          <p:nvPr/>
        </p:nvSpPr>
        <p:spPr>
          <a:xfrm>
            <a:off x="7667125" y="3808000"/>
            <a:ext cx="9858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NodeJS</a:t>
            </a:r>
            <a:endParaRPr>
              <a:latin typeface="Roboto"/>
              <a:ea typeface="Roboto"/>
              <a:cs typeface="Roboto"/>
              <a:sym typeface="Roboto"/>
            </a:endParaRPr>
          </a:p>
        </p:txBody>
      </p:sp>
      <p:pic>
        <p:nvPicPr>
          <p:cNvPr id="415" name="Google Shape;415;p55"/>
          <p:cNvPicPr preferRelativeResize="0"/>
          <p:nvPr/>
        </p:nvPicPr>
        <p:blipFill>
          <a:blip r:embed="rId5">
            <a:alphaModFix/>
          </a:blip>
          <a:stretch>
            <a:fillRect/>
          </a:stretch>
        </p:blipFill>
        <p:spPr>
          <a:xfrm>
            <a:off x="1096325" y="3385251"/>
            <a:ext cx="1227348" cy="834126"/>
          </a:xfrm>
          <a:prstGeom prst="rect">
            <a:avLst/>
          </a:prstGeom>
          <a:noFill/>
          <a:ln>
            <a:noFill/>
          </a:ln>
        </p:spPr>
      </p:pic>
      <p:pic>
        <p:nvPicPr>
          <p:cNvPr id="416" name="Google Shape;416;p55"/>
          <p:cNvPicPr preferRelativeResize="0"/>
          <p:nvPr/>
        </p:nvPicPr>
        <p:blipFill>
          <a:blip r:embed="rId6">
            <a:alphaModFix/>
          </a:blip>
          <a:stretch>
            <a:fillRect/>
          </a:stretch>
        </p:blipFill>
        <p:spPr>
          <a:xfrm>
            <a:off x="1096314" y="2001800"/>
            <a:ext cx="1227358" cy="91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6"/>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422" name="Google Shape;422;p56"/>
          <p:cNvSpPr txBox="1"/>
          <p:nvPr>
            <p:ph type="title"/>
          </p:nvPr>
        </p:nvSpPr>
        <p:spPr>
          <a:xfrm>
            <a:off x="3511550" y="204330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Member Contribution</a:t>
            </a:r>
            <a:endParaRPr sz="4000">
              <a:solidFill>
                <a:srgbClr val="135158"/>
              </a:solidFill>
              <a:latin typeface="Roboto Thin"/>
              <a:ea typeface="Roboto Thin"/>
              <a:cs typeface="Roboto Thin"/>
              <a:sym typeface="Roboto Thin"/>
            </a:endParaRPr>
          </a:p>
        </p:txBody>
      </p:sp>
      <p:cxnSp>
        <p:nvCxnSpPr>
          <p:cNvPr id="423" name="Google Shape;423;p56"/>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424" name="Google Shape;424;p56"/>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425" name="Google Shape;425;p56"/>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aphicFrame>
        <p:nvGraphicFramePr>
          <p:cNvPr id="431" name="Google Shape;431;p57"/>
          <p:cNvGraphicFramePr/>
          <p:nvPr/>
        </p:nvGraphicFramePr>
        <p:xfrm>
          <a:off x="990000" y="789925"/>
          <a:ext cx="3000000" cy="3000000"/>
        </p:xfrm>
        <a:graphic>
          <a:graphicData uri="http://schemas.openxmlformats.org/drawingml/2006/table">
            <a:tbl>
              <a:tblPr>
                <a:noFill/>
                <a:tableStyleId>{A3FC7718-0C87-4079-B048-45C9E539C696}</a:tableStyleId>
              </a:tblPr>
              <a:tblGrid>
                <a:gridCol w="3619500"/>
                <a:gridCol w="3619500"/>
              </a:tblGrid>
              <a:tr h="3210050">
                <a:tc>
                  <a:txBody>
                    <a:bodyPr/>
                    <a:lstStyle/>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K.S.A Ahamed    - 17020034   </a:t>
                      </a:r>
                      <a:endParaRPr>
                        <a:solidFill>
                          <a:schemeClr val="dk1"/>
                        </a:solidFill>
                      </a:endParaRPr>
                    </a:p>
                    <a:p>
                      <a:pPr indent="0" lvl="0" marL="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s">
                          <a:solidFill>
                            <a:schemeClr val="dk2"/>
                          </a:solidFill>
                        </a:rPr>
                        <a:t>Web App</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View all and single units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View  all users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View Single user details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UI Designs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SRS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Presentations</a:t>
                      </a:r>
                      <a:endParaRPr>
                        <a:solidFill>
                          <a:schemeClr val="dk2"/>
                        </a:solidFill>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graphicFrame>
        <p:nvGraphicFramePr>
          <p:cNvPr id="437" name="Google Shape;437;p58"/>
          <p:cNvGraphicFramePr/>
          <p:nvPr/>
        </p:nvGraphicFramePr>
        <p:xfrm>
          <a:off x="990000" y="789913"/>
          <a:ext cx="3000000" cy="3000000"/>
        </p:xfrm>
        <a:graphic>
          <a:graphicData uri="http://schemas.openxmlformats.org/drawingml/2006/table">
            <a:tbl>
              <a:tblPr>
                <a:noFill/>
                <a:tableStyleId>{A3FC7718-0C87-4079-B048-45C9E539C696}</a:tableStyleId>
              </a:tblPr>
              <a:tblGrid>
                <a:gridCol w="3628350"/>
                <a:gridCol w="3610650"/>
              </a:tblGrid>
              <a:tr h="381000">
                <a:tc>
                  <a:txBody>
                    <a:bodyPr/>
                    <a:lstStyle/>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K.C Gamage  -   17000475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
                          <a:solidFill>
                            <a:srgbClr val="666666"/>
                          </a:solidFill>
                        </a:rPr>
                        <a:t>Mobile App</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Splash Screen </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Log in and Log out </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Secure Mobile App all Rest API requests with JWT tokens</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Sign up </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Mobile App Navigation </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Email Verification</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Forgot Password</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lang="es">
                          <a:solidFill>
                            <a:srgbClr val="666666"/>
                          </a:solidFill>
                        </a:rPr>
                        <a:t>Web App</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View All plants</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Plant tips</a:t>
                      </a:r>
                      <a:endParaRPr>
                        <a:solidFill>
                          <a:srgbClr val="666666"/>
                        </a:solidFill>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graphicFrame>
        <p:nvGraphicFramePr>
          <p:cNvPr id="443" name="Google Shape;443;p59"/>
          <p:cNvGraphicFramePr/>
          <p:nvPr/>
        </p:nvGraphicFramePr>
        <p:xfrm>
          <a:off x="990000" y="804225"/>
          <a:ext cx="3000000" cy="3000000"/>
        </p:xfrm>
        <a:graphic>
          <a:graphicData uri="http://schemas.openxmlformats.org/drawingml/2006/table">
            <a:tbl>
              <a:tblPr>
                <a:noFill/>
                <a:tableStyleId>{A3FC7718-0C87-4079-B048-45C9E539C696}</a:tableStyleId>
              </a:tblPr>
              <a:tblGrid>
                <a:gridCol w="3601800"/>
                <a:gridCol w="3637200"/>
              </a:tblGrid>
              <a:tr h="3535050">
                <a:tc>
                  <a:txBody>
                    <a:bodyPr/>
                    <a:lstStyle/>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M.M.H Tharushika - 17001765</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t/>
                      </a:r>
                      <a:endParaRPr>
                        <a:solidFill>
                          <a:srgbClr val="434343"/>
                        </a:solidFill>
                        <a:latin typeface="Roboto Condensed"/>
                        <a:ea typeface="Roboto Condensed"/>
                        <a:cs typeface="Roboto Condensed"/>
                        <a:sym typeface="Roboto Condensed"/>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s">
                          <a:solidFill>
                            <a:schemeClr val="dk2"/>
                          </a:solidFill>
                        </a:rPr>
                        <a:t>Web App</a:t>
                      </a:r>
                      <a:endParaRPr>
                        <a:solidFill>
                          <a:schemeClr val="dk2"/>
                        </a:solidFill>
                      </a:endParaRPr>
                    </a:p>
                    <a:p>
                      <a:pPr indent="-317500" lvl="0" marL="457200" rtl="0" algn="l">
                        <a:lnSpc>
                          <a:spcPct val="150000"/>
                        </a:lnSpc>
                        <a:spcBef>
                          <a:spcPts val="1600"/>
                        </a:spcBef>
                        <a:spcAft>
                          <a:spcPts val="0"/>
                        </a:spcAft>
                        <a:buClr>
                          <a:schemeClr val="dk2"/>
                        </a:buClr>
                        <a:buSzPts val="1400"/>
                        <a:buChar char="●"/>
                      </a:pPr>
                      <a:r>
                        <a:rPr lang="es">
                          <a:solidFill>
                            <a:schemeClr val="dk2"/>
                          </a:solidFill>
                        </a:rPr>
                        <a:t>User Registration</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User Login</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Forgot Password</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Reset Password</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SRS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Presentations</a:t>
                      </a:r>
                      <a:endParaRPr>
                        <a:solidFill>
                          <a:schemeClr val="dk2"/>
                        </a:solidFill>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aphicFrame>
        <p:nvGraphicFramePr>
          <p:cNvPr id="448" name="Google Shape;448;p60"/>
          <p:cNvGraphicFramePr/>
          <p:nvPr/>
        </p:nvGraphicFramePr>
        <p:xfrm>
          <a:off x="990000" y="789925"/>
          <a:ext cx="3000000" cy="3000000"/>
        </p:xfrm>
        <a:graphic>
          <a:graphicData uri="http://schemas.openxmlformats.org/drawingml/2006/table">
            <a:tbl>
              <a:tblPr>
                <a:noFill/>
                <a:tableStyleId>{A3FC7718-0C87-4079-B048-45C9E539C696}</a:tableStyleId>
              </a:tblPr>
              <a:tblGrid>
                <a:gridCol w="3601800"/>
                <a:gridCol w="3637200"/>
              </a:tblGrid>
              <a:tr h="3417200">
                <a:tc>
                  <a:txBody>
                    <a:bodyPr/>
                    <a:lstStyle/>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H.U.K.M Pabasara    - 17020611</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       </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     </a:t>
                      </a:r>
                      <a:endParaRPr>
                        <a:solidFill>
                          <a:srgbClr val="434343"/>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a:txBody>
                  <a:tcPr marT="91425" marB="91425" marR="91425" marL="91425"/>
                </a:tc>
                <a:tc>
                  <a:txBody>
                    <a:bodyPr/>
                    <a:lstStyle/>
                    <a:p>
                      <a:pPr indent="0" lvl="0" marL="457200" rtl="0" algn="l">
                        <a:lnSpc>
                          <a:spcPct val="150000"/>
                        </a:lnSpc>
                        <a:spcBef>
                          <a:spcPts val="0"/>
                        </a:spcBef>
                        <a:spcAft>
                          <a:spcPts val="0"/>
                        </a:spcAft>
                        <a:buNone/>
                      </a:pPr>
                      <a:r>
                        <a:rPr lang="es">
                          <a:solidFill>
                            <a:schemeClr val="dk2"/>
                          </a:solidFill>
                        </a:rPr>
                        <a:t>Web App</a:t>
                      </a:r>
                      <a:endParaRPr>
                        <a:solidFill>
                          <a:schemeClr val="dk2"/>
                        </a:solidFill>
                      </a:endParaRPr>
                    </a:p>
                    <a:p>
                      <a:pPr indent="-317500" lvl="0" marL="457200" rtl="0" algn="l">
                        <a:lnSpc>
                          <a:spcPct val="150000"/>
                        </a:lnSpc>
                        <a:spcBef>
                          <a:spcPts val="1600"/>
                        </a:spcBef>
                        <a:spcAft>
                          <a:spcPts val="0"/>
                        </a:spcAft>
                        <a:buClr>
                          <a:schemeClr val="dk2"/>
                        </a:buClr>
                        <a:buSzPts val="1400"/>
                        <a:buChar char="●"/>
                      </a:pPr>
                      <a:r>
                        <a:rPr lang="es">
                          <a:solidFill>
                            <a:schemeClr val="dk2"/>
                          </a:solidFill>
                        </a:rPr>
                        <a:t>View all Vulnerable Units</a:t>
                      </a:r>
                      <a:endParaRPr>
                        <a:solidFill>
                          <a:schemeClr val="dk2"/>
                        </a:solidFill>
                      </a:endParaRPr>
                    </a:p>
                    <a:p>
                      <a:pPr indent="-317500" lvl="0" marL="457200" rtl="0" algn="l">
                        <a:lnSpc>
                          <a:spcPct val="150000"/>
                        </a:lnSpc>
                        <a:spcBef>
                          <a:spcPts val="0"/>
                        </a:spcBef>
                        <a:spcAft>
                          <a:spcPts val="0"/>
                        </a:spcAft>
                        <a:buClr>
                          <a:srgbClr val="666666"/>
                        </a:buClr>
                        <a:buSzPts val="1400"/>
                        <a:buChar char="●"/>
                      </a:pPr>
                      <a:r>
                        <a:rPr lang="es">
                          <a:solidFill>
                            <a:srgbClr val="666666"/>
                          </a:solidFill>
                        </a:rPr>
                        <a:t>View admin details</a:t>
                      </a:r>
                      <a:endParaRPr>
                        <a:solidFill>
                          <a:srgbClr val="666666"/>
                        </a:solidFill>
                      </a:endParaRPr>
                    </a:p>
                    <a:p>
                      <a:pPr indent="-317500" lvl="0" marL="457200" rtl="0" algn="l">
                        <a:lnSpc>
                          <a:spcPct val="150000"/>
                        </a:lnSpc>
                        <a:spcBef>
                          <a:spcPts val="0"/>
                        </a:spcBef>
                        <a:spcAft>
                          <a:spcPts val="0"/>
                        </a:spcAft>
                        <a:buClr>
                          <a:srgbClr val="666666"/>
                        </a:buClr>
                        <a:buSzPts val="1400"/>
                        <a:buChar char="●"/>
                      </a:pPr>
                      <a:r>
                        <a:rPr lang="es">
                          <a:solidFill>
                            <a:srgbClr val="666666"/>
                          </a:solidFill>
                        </a:rPr>
                        <a:t>View all admins</a:t>
                      </a:r>
                      <a:endParaRPr>
                        <a:solidFill>
                          <a:srgbClr val="666666"/>
                        </a:solidFill>
                      </a:endParaRPr>
                    </a:p>
                    <a:p>
                      <a:pPr indent="-317500" lvl="0" marL="457200" rtl="0" algn="l">
                        <a:lnSpc>
                          <a:spcPct val="150000"/>
                        </a:lnSpc>
                        <a:spcBef>
                          <a:spcPts val="0"/>
                        </a:spcBef>
                        <a:spcAft>
                          <a:spcPts val="0"/>
                        </a:spcAft>
                        <a:buClr>
                          <a:srgbClr val="666666"/>
                        </a:buClr>
                        <a:buSzPts val="1400"/>
                        <a:buChar char="●"/>
                      </a:pPr>
                      <a:r>
                        <a:rPr lang="es">
                          <a:solidFill>
                            <a:srgbClr val="666666"/>
                          </a:solidFill>
                        </a:rPr>
                        <a:t>View Single admin</a:t>
                      </a:r>
                      <a:endParaRPr>
                        <a:solidFill>
                          <a:srgbClr val="666666"/>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UI Designs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SRS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Presentations</a:t>
                      </a:r>
                      <a:endParaRPr>
                        <a:solidFill>
                          <a:schemeClr val="dk2"/>
                        </a:solidFill>
                      </a:endParaRPr>
                    </a:p>
                    <a:p>
                      <a:pPr indent="0" lvl="0" marL="457200" rtl="0" algn="l">
                        <a:lnSpc>
                          <a:spcPct val="115000"/>
                        </a:lnSpc>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idx="1" type="subTitle"/>
          </p:nvPr>
        </p:nvSpPr>
        <p:spPr>
          <a:xfrm>
            <a:off x="554075" y="1000125"/>
            <a:ext cx="3799800" cy="390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Feedback and Solutions</a:t>
            </a:r>
            <a:endParaRPr sz="1600">
              <a:solidFill>
                <a:schemeClr val="lt1"/>
              </a:solidFill>
            </a:endParaRPr>
          </a:p>
          <a:p>
            <a:pPr indent="-330200" lvl="0" marL="457200" rtl="0" algn="l">
              <a:spcBef>
                <a:spcPts val="0"/>
              </a:spcBef>
              <a:spcAft>
                <a:spcPts val="0"/>
              </a:spcAft>
              <a:buClr>
                <a:schemeClr val="lt1"/>
              </a:buClr>
              <a:buSzPts val="1600"/>
              <a:buChar char="-"/>
            </a:pPr>
            <a:r>
              <a:rPr lang="es" sz="1600">
                <a:solidFill>
                  <a:schemeClr val="lt1"/>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Member Contribution</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190" name="Google Shape;190;p34"/>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192" name="Google Shape;192;p34"/>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193" name="Google Shape;193;p34"/>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194" name="Google Shape;194;p3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195" name="Google Shape;195;p34"/>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graphicFrame>
        <p:nvGraphicFramePr>
          <p:cNvPr id="454" name="Google Shape;454;p61"/>
          <p:cNvGraphicFramePr/>
          <p:nvPr/>
        </p:nvGraphicFramePr>
        <p:xfrm>
          <a:off x="990000" y="667475"/>
          <a:ext cx="3000000" cy="3000000"/>
        </p:xfrm>
        <a:graphic>
          <a:graphicData uri="http://schemas.openxmlformats.org/drawingml/2006/table">
            <a:tbl>
              <a:tblPr>
                <a:noFill/>
                <a:tableStyleId>{A3FC7718-0C87-4079-B048-45C9E539C696}</a:tableStyleId>
              </a:tblPr>
              <a:tblGrid>
                <a:gridCol w="3619500"/>
                <a:gridCol w="3619500"/>
              </a:tblGrid>
              <a:tr h="3382225">
                <a:tc>
                  <a:txBody>
                    <a:bodyPr/>
                    <a:lstStyle/>
                    <a:p>
                      <a:pPr indent="0" lvl="0" marL="0" rtl="0" algn="l">
                        <a:lnSpc>
                          <a:spcPct val="115000"/>
                        </a:lnSpc>
                        <a:spcBef>
                          <a:spcPts val="0"/>
                        </a:spcBef>
                        <a:spcAft>
                          <a:spcPts val="0"/>
                        </a:spcAft>
                        <a:buClr>
                          <a:schemeClr val="dk1"/>
                        </a:buClr>
                        <a:buSzPts val="1100"/>
                        <a:buFont typeface="Arial"/>
                        <a:buNone/>
                      </a:pPr>
                      <a:r>
                        <a:rPr lang="es">
                          <a:solidFill>
                            <a:schemeClr val="dk2"/>
                          </a:solidFill>
                        </a:rPr>
                        <a:t>B.A Medawatta - 17001072</a:t>
                      </a:r>
                      <a:endParaRPr>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434343"/>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lang="es">
                          <a:solidFill>
                            <a:schemeClr val="dk2"/>
                          </a:solidFill>
                        </a:rPr>
                        <a:t>IoT Device</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Sensor detection &amp; Control </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Backend</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rPr lang="es">
                          <a:solidFill>
                            <a:schemeClr val="dk2"/>
                          </a:solidFill>
                        </a:rPr>
                        <a:t>Chat Module - Mobile App</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Send Message </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Reply Message </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View All Messages </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View Single Message</a:t>
                      </a:r>
                      <a:endParaRPr>
                        <a:solidFill>
                          <a:schemeClr val="dk2"/>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2"/>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2"/>
                          </a:solidFill>
                        </a:rPr>
                        <a:t>Chat Module - Web App</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View All Messages </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View Single Message</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Reply Message </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s">
                          <a:solidFill>
                            <a:schemeClr val="dk2"/>
                          </a:solidFill>
                        </a:rPr>
                        <a:t>View Unread Messages </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rPr lang="es">
                          <a:solidFill>
                            <a:schemeClr val="dk2"/>
                          </a:solidFill>
                        </a:rPr>
                        <a:t>Dashboard - Web App</a:t>
                      </a:r>
                      <a:endParaRPr>
                        <a:solidFill>
                          <a:schemeClr val="dk2"/>
                        </a:solidFill>
                      </a:endParaRPr>
                    </a:p>
                    <a:p>
                      <a:pPr indent="0" lvl="0" marL="0" rtl="0" algn="l">
                        <a:lnSpc>
                          <a:spcPct val="100000"/>
                        </a:lnSpc>
                        <a:spcBef>
                          <a:spcPts val="0"/>
                        </a:spcBef>
                        <a:spcAft>
                          <a:spcPts val="0"/>
                        </a:spcAft>
                        <a:buNone/>
                      </a:pPr>
                      <a:r>
                        <a:rPr lang="es">
                          <a:solidFill>
                            <a:schemeClr val="dk2"/>
                          </a:solidFill>
                        </a:rPr>
                        <a:t>Navigation - Web App</a:t>
                      </a:r>
                      <a:endParaRPr>
                        <a:solidFill>
                          <a:schemeClr val="dk2"/>
                        </a:solidFill>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aphicFrame>
        <p:nvGraphicFramePr>
          <p:cNvPr id="459" name="Google Shape;459;p62"/>
          <p:cNvGraphicFramePr/>
          <p:nvPr/>
        </p:nvGraphicFramePr>
        <p:xfrm>
          <a:off x="990000" y="789925"/>
          <a:ext cx="3000000" cy="3000000"/>
        </p:xfrm>
        <a:graphic>
          <a:graphicData uri="http://schemas.openxmlformats.org/drawingml/2006/table">
            <a:tbl>
              <a:tblPr>
                <a:noFill/>
                <a:tableStyleId>{A3FC7718-0C87-4079-B048-45C9E539C696}</a:tableStyleId>
              </a:tblPr>
              <a:tblGrid>
                <a:gridCol w="3619500"/>
                <a:gridCol w="3619500"/>
              </a:tblGrid>
              <a:tr h="3563650">
                <a:tc>
                  <a:txBody>
                    <a:bodyPr/>
                    <a:lstStyle/>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J.A.N.C Niroshana   - 17001196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s">
                          <a:solidFill>
                            <a:schemeClr val="dk2"/>
                          </a:solidFill>
                        </a:rPr>
                        <a:t>Mobile </a:t>
                      </a:r>
                      <a:r>
                        <a:rPr lang="es">
                          <a:solidFill>
                            <a:schemeClr val="dk2"/>
                          </a:solidFill>
                        </a:rPr>
                        <a:t>App</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Account settings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Profile settings</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Link units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Linked units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Unit details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Notifications</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Planting tips</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Unit details</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Actions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User manual</a:t>
                      </a:r>
                      <a:endParaRPr>
                        <a:solidFill>
                          <a:schemeClr val="dk2"/>
                        </a:solidFill>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3"/>
          <p:cNvPicPr preferRelativeResize="0"/>
          <p:nvPr/>
        </p:nvPicPr>
        <p:blipFill rotWithShape="1">
          <a:blip r:embed="rId3">
            <a:alphaModFix/>
          </a:blip>
          <a:srcRect b="22707" l="0" r="0" t="21042"/>
          <a:stretch/>
        </p:blipFill>
        <p:spPr>
          <a:xfrm>
            <a:off x="0" y="0"/>
            <a:ext cx="9144003" cy="5143501"/>
          </a:xfrm>
          <a:prstGeom prst="rect">
            <a:avLst/>
          </a:prstGeom>
          <a:noFill/>
          <a:ln>
            <a:noFill/>
          </a:ln>
        </p:spPr>
      </p:pic>
      <p:sp>
        <p:nvSpPr>
          <p:cNvPr id="465" name="Google Shape;465;p63"/>
          <p:cNvSpPr txBox="1"/>
          <p:nvPr>
            <p:ph idx="3" type="title"/>
          </p:nvPr>
        </p:nvSpPr>
        <p:spPr>
          <a:xfrm>
            <a:off x="1075650" y="1803175"/>
            <a:ext cx="6992700" cy="70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t>Demonstration</a:t>
            </a:r>
            <a:endParaRPr/>
          </a:p>
        </p:txBody>
      </p:sp>
      <p:sp>
        <p:nvSpPr>
          <p:cNvPr id="466" name="Google Shape;466;p6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64"/>
          <p:cNvPicPr preferRelativeResize="0"/>
          <p:nvPr/>
        </p:nvPicPr>
        <p:blipFill rotWithShape="1">
          <a:blip r:embed="rId4">
            <a:alphaModFix/>
          </a:blip>
          <a:srcRect b="22707" l="0" r="0" t="21042"/>
          <a:stretch/>
        </p:blipFill>
        <p:spPr>
          <a:xfrm>
            <a:off x="0" y="0"/>
            <a:ext cx="9144003" cy="5143501"/>
          </a:xfrm>
          <a:prstGeom prst="rect">
            <a:avLst/>
          </a:prstGeom>
          <a:noFill/>
          <a:ln>
            <a:noFill/>
          </a:ln>
        </p:spPr>
      </p:pic>
      <p:sp>
        <p:nvSpPr>
          <p:cNvPr id="472" name="Google Shape;472;p64"/>
          <p:cNvSpPr txBox="1"/>
          <p:nvPr>
            <p:ph idx="3" type="title"/>
          </p:nvPr>
        </p:nvSpPr>
        <p:spPr>
          <a:xfrm>
            <a:off x="1075650" y="1803175"/>
            <a:ext cx="6992700" cy="70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t>Thank You</a:t>
            </a:r>
            <a:endParaRPr/>
          </a:p>
        </p:txBody>
      </p:sp>
      <p:sp>
        <p:nvSpPr>
          <p:cNvPr id="473" name="Google Shape;473;p6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5"/>
          <p:cNvPicPr preferRelativeResize="0"/>
          <p:nvPr/>
        </p:nvPicPr>
        <p:blipFill rotWithShape="1">
          <a:blip r:embed="rId3">
            <a:alphaModFix/>
          </a:blip>
          <a:srcRect b="22707" l="0" r="0" t="21042"/>
          <a:stretch/>
        </p:blipFill>
        <p:spPr>
          <a:xfrm>
            <a:off x="0" y="0"/>
            <a:ext cx="9144003" cy="5143501"/>
          </a:xfrm>
          <a:prstGeom prst="rect">
            <a:avLst/>
          </a:prstGeom>
          <a:noFill/>
          <a:ln>
            <a:noFill/>
          </a:ln>
        </p:spPr>
      </p:pic>
      <p:sp>
        <p:nvSpPr>
          <p:cNvPr id="479" name="Google Shape;479;p65"/>
          <p:cNvSpPr txBox="1"/>
          <p:nvPr>
            <p:ph idx="3" type="title"/>
          </p:nvPr>
        </p:nvSpPr>
        <p:spPr>
          <a:xfrm>
            <a:off x="1075650" y="1803175"/>
            <a:ext cx="6992700" cy="995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t>Any Questions ?</a:t>
            </a:r>
            <a:endParaRPr/>
          </a:p>
        </p:txBody>
      </p:sp>
      <p:sp>
        <p:nvSpPr>
          <p:cNvPr id="480" name="Google Shape;480;p6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913825" y="1559400"/>
            <a:ext cx="35709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Problem Definition</a:t>
            </a:r>
            <a:r>
              <a:rPr b="0" lang="es" sz="3000">
                <a:solidFill>
                  <a:srgbClr val="F3F3F3"/>
                </a:solidFill>
                <a:latin typeface="Roboto"/>
                <a:ea typeface="Roboto"/>
                <a:cs typeface="Roboto"/>
                <a:sym typeface="Roboto"/>
              </a:rPr>
              <a:t> </a:t>
            </a:r>
            <a:endParaRPr b="0" sz="3000">
              <a:solidFill>
                <a:srgbClr val="79D8B9"/>
              </a:solidFill>
              <a:latin typeface="Roboto"/>
              <a:ea typeface="Roboto"/>
              <a:cs typeface="Roboto"/>
              <a:sym typeface="Roboto"/>
            </a:endParaRPr>
          </a:p>
        </p:txBody>
      </p:sp>
      <p:sp>
        <p:nvSpPr>
          <p:cNvPr id="201" name="Google Shape;201;p35"/>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44300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35"/>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204" name="Google Shape;204;p35"/>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txBox="1"/>
          <p:nvPr/>
        </p:nvSpPr>
        <p:spPr>
          <a:xfrm>
            <a:off x="4310300" y="790800"/>
            <a:ext cx="4857300" cy="3799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People tend to stay at home leisurely for limited time </a:t>
            </a:r>
            <a:r>
              <a:rPr lang="es" sz="1600">
                <a:latin typeface="Roboto Condensed"/>
                <a:ea typeface="Roboto Condensed"/>
                <a:cs typeface="Roboto Condensed"/>
                <a:sym typeface="Roboto Condensed"/>
              </a:rPr>
              <a:t>D</a:t>
            </a:r>
            <a:r>
              <a:rPr lang="es" sz="1600">
                <a:latin typeface="Roboto Condensed"/>
                <a:ea typeface="Roboto Condensed"/>
                <a:cs typeface="Roboto Condensed"/>
                <a:sym typeface="Roboto Condensed"/>
              </a:rPr>
              <a:t>ue to their busy lifestyles.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Gardening with minimum effort is worth and effective. </a:t>
            </a:r>
            <a:endParaRPr sz="1600" strike="sngStrike">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600" strike="sngStrike">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With the pandemic which occurred in recent past, people tend to grow their own produce for sustainability. </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But after this situation people may not have time to take care of their plants due to  their busy lifestyle.</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p:txBody>
      </p:sp>
      <p:sp>
        <p:nvSpPr>
          <p:cNvPr id="206" name="Google Shape;206;p3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6"/>
          <p:cNvPicPr preferRelativeResize="0"/>
          <p:nvPr/>
        </p:nvPicPr>
        <p:blipFill>
          <a:blip r:embed="rId3">
            <a:alphaModFix/>
          </a:blip>
          <a:stretch>
            <a:fillRect/>
          </a:stretch>
        </p:blipFill>
        <p:spPr>
          <a:xfrm>
            <a:off x="152400" y="1202950"/>
            <a:ext cx="8696325" cy="3609975"/>
          </a:xfrm>
          <a:prstGeom prst="rect">
            <a:avLst/>
          </a:prstGeom>
          <a:noFill/>
          <a:ln>
            <a:noFill/>
          </a:ln>
        </p:spPr>
      </p:pic>
      <p:sp>
        <p:nvSpPr>
          <p:cNvPr id="212" name="Google Shape;212;p36"/>
          <p:cNvSpPr txBox="1"/>
          <p:nvPr>
            <p:ph type="ctrTitle"/>
          </p:nvPr>
        </p:nvSpPr>
        <p:spPr>
          <a:xfrm>
            <a:off x="228600" y="385750"/>
            <a:ext cx="8520600" cy="664800"/>
          </a:xfrm>
          <a:prstGeom prst="rect">
            <a:avLst/>
          </a:prstGeom>
        </p:spPr>
        <p:txBody>
          <a:bodyPr anchorCtr="0" anchor="b" bIns="91425" lIns="91425" spcFirstLastPara="1" rIns="91425" wrap="square" tIns="91425">
            <a:noAutofit/>
          </a:bodyPr>
          <a:lstStyle/>
          <a:p>
            <a:pPr indent="457200" lvl="0" marL="0" rtl="0" algn="l">
              <a:lnSpc>
                <a:spcPct val="107916"/>
              </a:lnSpc>
              <a:spcBef>
                <a:spcPts val="0"/>
              </a:spcBef>
              <a:spcAft>
                <a:spcPts val="800"/>
              </a:spcAft>
              <a:buClr>
                <a:schemeClr val="dk1"/>
              </a:buClr>
              <a:buSzPts val="1100"/>
              <a:buFont typeface="Arial"/>
              <a:buNone/>
            </a:pPr>
            <a:r>
              <a:rPr b="1" lang="es" sz="2000">
                <a:latin typeface="Times New Roman"/>
                <a:ea typeface="Times New Roman"/>
                <a:cs typeface="Times New Roman"/>
                <a:sym typeface="Times New Roman"/>
              </a:rPr>
              <a:t>Results of the survey</a:t>
            </a:r>
            <a:endParaRPr sz="2000"/>
          </a:p>
        </p:txBody>
      </p:sp>
      <p:sp>
        <p:nvSpPr>
          <p:cNvPr id="213" name="Google Shape;213;p3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913825" y="1559400"/>
            <a:ext cx="35709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Problem Definition </a:t>
            </a:r>
            <a:endParaRPr b="0" sz="3000">
              <a:solidFill>
                <a:srgbClr val="79D8B9"/>
              </a:solidFill>
              <a:latin typeface="Roboto"/>
              <a:ea typeface="Roboto"/>
              <a:cs typeface="Roboto"/>
              <a:sym typeface="Roboto"/>
            </a:endParaRPr>
          </a:p>
        </p:txBody>
      </p:sp>
      <p:sp>
        <p:nvSpPr>
          <p:cNvPr id="219" name="Google Shape;219;p37"/>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p:nvPr/>
        </p:nvSpPr>
        <p:spPr>
          <a:xfrm>
            <a:off x="44300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 name="Google Shape;221;p37"/>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222" name="Google Shape;222;p37"/>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7"/>
          <p:cNvSpPr txBox="1"/>
          <p:nvPr/>
        </p:nvSpPr>
        <p:spPr>
          <a:xfrm>
            <a:off x="4310300" y="790800"/>
            <a:ext cx="4857300" cy="3799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People tend to stay at home leisurely for limited time Due to their busy lifestyles.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Gardening with minimum effort is worth and effective. </a:t>
            </a:r>
            <a:endParaRPr sz="1600" strike="sngStrike">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600" strike="sngStrike">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With the pandemic which occurred in recent past, people tend to grow their own produce for sustainability. </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But after this situation people may not have time to take care of their plants due to  their busy lifestyle.</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p:txBody>
      </p:sp>
      <p:sp>
        <p:nvSpPr>
          <p:cNvPr id="224" name="Google Shape;224;p3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913825" y="155940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Introduction </a:t>
            </a:r>
            <a:endParaRPr b="0" sz="3000">
              <a:solidFill>
                <a:srgbClr val="79D8B9"/>
              </a:solidFill>
              <a:latin typeface="Roboto"/>
              <a:ea typeface="Roboto"/>
              <a:cs typeface="Roboto"/>
              <a:sym typeface="Roboto"/>
            </a:endParaRPr>
          </a:p>
        </p:txBody>
      </p:sp>
      <p:sp>
        <p:nvSpPr>
          <p:cNvPr id="230" name="Google Shape;230;p38"/>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8"/>
          <p:cNvSpPr/>
          <p:nvPr/>
        </p:nvSpPr>
        <p:spPr>
          <a:xfrm>
            <a:off x="44196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38"/>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233" name="Google Shape;233;p38"/>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8"/>
          <p:cNvSpPr txBox="1"/>
          <p:nvPr/>
        </p:nvSpPr>
        <p:spPr>
          <a:xfrm>
            <a:off x="4301450" y="789900"/>
            <a:ext cx="4857300" cy="4798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Green-Core is an automated gardening system consists of both manual and automatic </a:t>
            </a:r>
            <a:r>
              <a:rPr lang="es" sz="1600">
                <a:latin typeface="Roboto Condensed"/>
                <a:ea typeface="Roboto Condensed"/>
                <a:cs typeface="Roboto Condensed"/>
                <a:sym typeface="Roboto Condensed"/>
              </a:rPr>
              <a:t>gardening features.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Enable users to control their garden while they are away from home </a:t>
            </a:r>
            <a:r>
              <a:rPr lang="es" sz="1600">
                <a:latin typeface="Roboto Condensed"/>
                <a:ea typeface="Roboto Condensed"/>
                <a:cs typeface="Roboto Condensed"/>
                <a:sym typeface="Roboto Condensed"/>
              </a:rPr>
              <a:t>by using a smartphone.</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Capable of real gardening features such as watering plants. </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System consists of an IoT device and a mobile app for the user </a:t>
            </a:r>
            <a:r>
              <a:rPr lang="es" sz="1600">
                <a:latin typeface="Roboto Condensed"/>
                <a:ea typeface="Roboto Condensed"/>
                <a:cs typeface="Roboto Condensed"/>
                <a:sym typeface="Roboto Condensed"/>
              </a:rPr>
              <a:t>and a web app to control inner settings.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strike="sngStrike">
              <a:latin typeface="Roboto Condensed"/>
              <a:ea typeface="Roboto Condensed"/>
              <a:cs typeface="Roboto Condensed"/>
              <a:sym typeface="Roboto Condensed"/>
            </a:endParaRPr>
          </a:p>
        </p:txBody>
      </p:sp>
      <p:sp>
        <p:nvSpPr>
          <p:cNvPr id="235" name="Google Shape;235;p3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9"/>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241" name="Google Shape;241;p39"/>
          <p:cNvSpPr txBox="1"/>
          <p:nvPr>
            <p:ph type="title"/>
          </p:nvPr>
        </p:nvSpPr>
        <p:spPr>
          <a:xfrm>
            <a:off x="4195875" y="21316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Goal and objectives</a:t>
            </a:r>
            <a:endParaRPr b="1" sz="4000">
              <a:solidFill>
                <a:srgbClr val="135158"/>
              </a:solidFill>
              <a:latin typeface="Roboto"/>
              <a:ea typeface="Roboto"/>
              <a:cs typeface="Roboto"/>
              <a:sym typeface="Roboto"/>
            </a:endParaRPr>
          </a:p>
        </p:txBody>
      </p:sp>
      <p:cxnSp>
        <p:nvCxnSpPr>
          <p:cNvPr id="242" name="Google Shape;242;p39"/>
          <p:cNvCxnSpPr/>
          <p:nvPr/>
        </p:nvCxnSpPr>
        <p:spPr>
          <a:xfrm rot="10800000">
            <a:off x="4359150" y="19394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243" name="Google Shape;243;p39"/>
          <p:cNvCxnSpPr/>
          <p:nvPr/>
        </p:nvCxnSpPr>
        <p:spPr>
          <a:xfrm rot="10800000">
            <a:off x="4359150" y="3011850"/>
            <a:ext cx="1209600" cy="0"/>
          </a:xfrm>
          <a:prstGeom prst="straightConnector1">
            <a:avLst/>
          </a:prstGeom>
          <a:noFill/>
          <a:ln cap="flat" cmpd="sng" w="9525">
            <a:solidFill>
              <a:srgbClr val="79D8B9"/>
            </a:solidFill>
            <a:prstDash val="solid"/>
            <a:round/>
            <a:headEnd len="med" w="med" type="none"/>
            <a:tailEnd len="med" w="med" type="none"/>
          </a:ln>
        </p:spPr>
      </p:cxnSp>
      <p:sp>
        <p:nvSpPr>
          <p:cNvPr id="244" name="Google Shape;244;p39"/>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idx="1" type="body"/>
          </p:nvPr>
        </p:nvSpPr>
        <p:spPr>
          <a:xfrm>
            <a:off x="1597950" y="1986525"/>
            <a:ext cx="6473400" cy="16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666666"/>
                </a:solidFill>
              </a:rPr>
              <a:t>Our main goal is to develop a smart garden environment that allows the user to provide a periodic gardening experience via a mobile phone.</a:t>
            </a:r>
            <a:endParaRPr sz="2200">
              <a:solidFill>
                <a:srgbClr val="666666"/>
              </a:solidFill>
            </a:endParaRPr>
          </a:p>
        </p:txBody>
      </p:sp>
      <p:sp>
        <p:nvSpPr>
          <p:cNvPr id="251" name="Google Shape;251;p40"/>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Our Goal</a:t>
            </a:r>
            <a:endParaRPr b="1">
              <a:solidFill>
                <a:srgbClr val="79D8B9"/>
              </a:solidFill>
            </a:endParaRPr>
          </a:p>
        </p:txBody>
      </p:sp>
      <p:cxnSp>
        <p:nvCxnSpPr>
          <p:cNvPr id="252" name="Google Shape;252;p40"/>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253" name="Google Shape;253;p4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een Botanic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